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2778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90654" y="9691332"/>
            <a:ext cx="328295" cy="227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jp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6.jp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jpg"/><Relationship Id="rId4" Type="http://schemas.openxmlformats.org/officeDocument/2006/relationships/image" Target="../media/image294.jpg"/><Relationship Id="rId9" Type="http://schemas.openxmlformats.org/officeDocument/2006/relationships/image" Target="../media/image29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3.jp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jpg"/><Relationship Id="rId5" Type="http://schemas.openxmlformats.org/officeDocument/2006/relationships/image" Target="../media/image306.png"/><Relationship Id="rId4" Type="http://schemas.openxmlformats.org/officeDocument/2006/relationships/image" Target="../media/image305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9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3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5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9.jpg"/><Relationship Id="rId5" Type="http://schemas.openxmlformats.org/officeDocument/2006/relationships/image" Target="../media/image318.png"/><Relationship Id="rId4" Type="http://schemas.openxmlformats.org/officeDocument/2006/relationships/image" Target="../media/image317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3.png"/><Relationship Id="rId5" Type="http://schemas.openxmlformats.org/officeDocument/2006/relationships/image" Target="../media/image322.jpg"/><Relationship Id="rId4" Type="http://schemas.openxmlformats.org/officeDocument/2006/relationships/image" Target="../media/image32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8.jpg"/><Relationship Id="rId5" Type="http://schemas.openxmlformats.org/officeDocument/2006/relationships/image" Target="../media/image327.png"/><Relationship Id="rId4" Type="http://schemas.openxmlformats.org/officeDocument/2006/relationships/image" Target="../media/image326.jp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jpg"/><Relationship Id="rId5" Type="http://schemas.openxmlformats.org/officeDocument/2006/relationships/image" Target="../media/image331.png"/><Relationship Id="rId4" Type="http://schemas.openxmlformats.org/officeDocument/2006/relationships/image" Target="../media/image330.jp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jp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6.jpg"/><Relationship Id="rId5" Type="http://schemas.openxmlformats.org/officeDocument/2006/relationships/image" Target="../media/image335.png"/><Relationship Id="rId4" Type="http://schemas.openxmlformats.org/officeDocument/2006/relationships/image" Target="../media/image334.jp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jp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png"/><Relationship Id="rId9" Type="http://schemas.openxmlformats.org/officeDocument/2006/relationships/image" Target="../media/image7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jp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jpg"/><Relationship Id="rId11" Type="http://schemas.openxmlformats.org/officeDocument/2006/relationships/image" Target="../media/image80.jp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jpg"/><Relationship Id="rId9" Type="http://schemas.openxmlformats.org/officeDocument/2006/relationships/image" Target="../media/image78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91.jp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jpg"/><Relationship Id="rId9" Type="http://schemas.openxmlformats.org/officeDocument/2006/relationships/image" Target="../media/image89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jp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jpg"/><Relationship Id="rId5" Type="http://schemas.openxmlformats.org/officeDocument/2006/relationships/image" Target="../media/image102.png"/><Relationship Id="rId4" Type="http://schemas.openxmlformats.org/officeDocument/2006/relationships/image" Target="../media/image10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jpg"/><Relationship Id="rId5" Type="http://schemas.openxmlformats.org/officeDocument/2006/relationships/image" Target="../media/image106.png"/><Relationship Id="rId4" Type="http://schemas.openxmlformats.org/officeDocument/2006/relationships/image" Target="../media/image10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jpg"/><Relationship Id="rId4" Type="http://schemas.openxmlformats.org/officeDocument/2006/relationships/image" Target="../media/image109.jpg"/><Relationship Id="rId9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jpg"/><Relationship Id="rId5" Type="http://schemas.openxmlformats.org/officeDocument/2006/relationships/image" Target="../media/image118.png"/><Relationship Id="rId4" Type="http://schemas.openxmlformats.org/officeDocument/2006/relationships/image" Target="../media/image1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jpg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jpg"/><Relationship Id="rId5" Type="http://schemas.openxmlformats.org/officeDocument/2006/relationships/image" Target="../media/image126.png"/><Relationship Id="rId4" Type="http://schemas.openxmlformats.org/officeDocument/2006/relationships/image" Target="../media/image125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jpg"/><Relationship Id="rId5" Type="http://schemas.openxmlformats.org/officeDocument/2006/relationships/image" Target="../media/image130.png"/><Relationship Id="rId4" Type="http://schemas.openxmlformats.org/officeDocument/2006/relationships/image" Target="../media/image129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11" Type="http://schemas.openxmlformats.org/officeDocument/2006/relationships/image" Target="../media/image142.jp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jpg"/><Relationship Id="rId5" Type="http://schemas.openxmlformats.org/officeDocument/2006/relationships/image" Target="../media/image145.png"/><Relationship Id="rId4" Type="http://schemas.openxmlformats.org/officeDocument/2006/relationships/image" Target="../media/image14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jpg"/><Relationship Id="rId2" Type="http://schemas.openxmlformats.org/officeDocument/2006/relationships/image" Target="../media/image1.png"/><Relationship Id="rId16" Type="http://schemas.openxmlformats.org/officeDocument/2006/relationships/image" Target="../media/image16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jp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jpg"/><Relationship Id="rId4" Type="http://schemas.openxmlformats.org/officeDocument/2006/relationships/image" Target="../media/image148.jpg"/><Relationship Id="rId9" Type="http://schemas.openxmlformats.org/officeDocument/2006/relationships/image" Target="../media/image153.png"/><Relationship Id="rId14" Type="http://schemas.openxmlformats.org/officeDocument/2006/relationships/image" Target="../media/image15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jpg"/><Relationship Id="rId5" Type="http://schemas.openxmlformats.org/officeDocument/2006/relationships/image" Target="../media/image163.png"/><Relationship Id="rId4" Type="http://schemas.openxmlformats.org/officeDocument/2006/relationships/image" Target="../media/image16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image" Target="../media/image166.jpg"/><Relationship Id="rId4" Type="http://schemas.openxmlformats.org/officeDocument/2006/relationships/image" Target="../media/image1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.png"/><Relationship Id="rId7" Type="http://schemas.openxmlformats.org/officeDocument/2006/relationships/image" Target="../media/image1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3.png"/><Relationship Id="rId9" Type="http://schemas.openxmlformats.org/officeDocument/2006/relationships/image" Target="../media/image1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jpg"/><Relationship Id="rId5" Type="http://schemas.openxmlformats.org/officeDocument/2006/relationships/image" Target="../media/image197.png"/><Relationship Id="rId4" Type="http://schemas.openxmlformats.org/officeDocument/2006/relationships/image" Target="../media/image196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jpg"/><Relationship Id="rId9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8.png"/><Relationship Id="rId4" Type="http://schemas.openxmlformats.org/officeDocument/2006/relationships/image" Target="../media/image20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0.jpg"/><Relationship Id="rId4" Type="http://schemas.openxmlformats.org/officeDocument/2006/relationships/image" Target="../media/image20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7" Type="http://schemas.openxmlformats.org/officeDocument/2006/relationships/image" Target="../media/image2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4.png"/><Relationship Id="rId5" Type="http://schemas.openxmlformats.org/officeDocument/2006/relationships/image" Target="../media/image213.jpg"/><Relationship Id="rId4" Type="http://schemas.openxmlformats.org/officeDocument/2006/relationships/image" Target="../media/image2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9.jpg"/><Relationship Id="rId5" Type="http://schemas.openxmlformats.org/officeDocument/2006/relationships/image" Target="../media/image218.png"/><Relationship Id="rId4" Type="http://schemas.openxmlformats.org/officeDocument/2006/relationships/image" Target="../media/image217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0.png"/><Relationship Id="rId7" Type="http://schemas.openxmlformats.org/officeDocument/2006/relationships/image" Target="../media/image2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0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1.png"/><Relationship Id="rId7" Type="http://schemas.openxmlformats.org/officeDocument/2006/relationships/image" Target="../media/image23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5.png"/><Relationship Id="rId5" Type="http://schemas.openxmlformats.org/officeDocument/2006/relationships/image" Target="../media/image234.jpg"/><Relationship Id="rId10" Type="http://schemas.openxmlformats.org/officeDocument/2006/relationships/image" Target="../media/image239.jpg"/><Relationship Id="rId4" Type="http://schemas.openxmlformats.org/officeDocument/2006/relationships/image" Target="../media/image20.png"/><Relationship Id="rId9" Type="http://schemas.openxmlformats.org/officeDocument/2006/relationships/image" Target="../media/image23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6.png"/><Relationship Id="rId3" Type="http://schemas.openxmlformats.org/officeDocument/2006/relationships/image" Target="../media/image20.png"/><Relationship Id="rId7" Type="http://schemas.openxmlformats.org/officeDocument/2006/relationships/image" Target="../media/image235.png"/><Relationship Id="rId12" Type="http://schemas.openxmlformats.org/officeDocument/2006/relationships/image" Target="../media/image245.png"/><Relationship Id="rId2" Type="http://schemas.openxmlformats.org/officeDocument/2006/relationships/image" Target="../media/image1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11" Type="http://schemas.openxmlformats.org/officeDocument/2006/relationships/image" Target="../media/image244.png"/><Relationship Id="rId5" Type="http://schemas.openxmlformats.org/officeDocument/2006/relationships/image" Target="../media/image240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234.jpg"/><Relationship Id="rId9" Type="http://schemas.openxmlformats.org/officeDocument/2006/relationships/image" Target="../media/image238.png"/><Relationship Id="rId14" Type="http://schemas.openxmlformats.org/officeDocument/2006/relationships/image" Target="../media/image2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1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5.jpg"/><Relationship Id="rId5" Type="http://schemas.openxmlformats.org/officeDocument/2006/relationships/image" Target="../media/image254.png"/><Relationship Id="rId4" Type="http://schemas.openxmlformats.org/officeDocument/2006/relationships/image" Target="../media/image253.jp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jp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jpg"/><Relationship Id="rId5" Type="http://schemas.openxmlformats.org/officeDocument/2006/relationships/image" Target="../media/image258.png"/><Relationship Id="rId4" Type="http://schemas.openxmlformats.org/officeDocument/2006/relationships/image" Target="../media/image257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5.jpg"/><Relationship Id="rId5" Type="http://schemas.openxmlformats.org/officeDocument/2006/relationships/image" Target="../media/image264.png"/><Relationship Id="rId4" Type="http://schemas.openxmlformats.org/officeDocument/2006/relationships/image" Target="../media/image263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7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3.jpg"/><Relationship Id="rId5" Type="http://schemas.openxmlformats.org/officeDocument/2006/relationships/image" Target="../media/image272.png"/><Relationship Id="rId4" Type="http://schemas.openxmlformats.org/officeDocument/2006/relationships/image" Target="../media/image271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jp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7.jpg"/><Relationship Id="rId5" Type="http://schemas.openxmlformats.org/officeDocument/2006/relationships/image" Target="../media/image276.png"/><Relationship Id="rId4" Type="http://schemas.openxmlformats.org/officeDocument/2006/relationships/image" Target="../media/image275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3.jpg"/><Relationship Id="rId5" Type="http://schemas.openxmlformats.org/officeDocument/2006/relationships/image" Target="../media/image282.png"/><Relationship Id="rId4" Type="http://schemas.openxmlformats.org/officeDocument/2006/relationships/image" Target="../media/image281.jp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6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jpg"/><Relationship Id="rId5" Type="http://schemas.openxmlformats.org/officeDocument/2006/relationships/image" Target="../media/image288.png"/><Relationship Id="rId4" Type="http://schemas.openxmlformats.org/officeDocument/2006/relationships/image" Target="../media/image166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6194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209" baseline="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1168400"/>
            <a:ext cx="6096000" cy="3429000"/>
            <a:chOff x="838200" y="1168400"/>
            <a:chExt cx="6096000" cy="3429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168400"/>
              <a:ext cx="6095999" cy="3429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4036567"/>
              <a:ext cx="265175" cy="3596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238125" marR="2092325">
              <a:lnSpc>
                <a:spcPct val="101699"/>
              </a:lnSpc>
              <a:spcBef>
                <a:spcPts val="1405"/>
              </a:spcBef>
            </a:pP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Transition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Existing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Implementation </a:t>
            </a:r>
            <a:r>
              <a:rPr sz="1800" b="1" spc="-5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nc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ahoma"/>
              <a:cs typeface="Tahoma"/>
            </a:endParaRPr>
          </a:p>
          <a:p>
            <a:pPr marL="238125">
              <a:lnSpc>
                <a:spcPct val="100000"/>
              </a:lnSpc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ht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67505" y="8727947"/>
            <a:ext cx="488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00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algn="just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Legal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Confidentiality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Information</a:t>
            </a:r>
            <a:endParaRPr sz="1400">
              <a:latin typeface="Tahoma"/>
              <a:cs typeface="Tahoma"/>
            </a:endParaRPr>
          </a:p>
          <a:p>
            <a:pPr marL="193040" algn="just">
              <a:lnSpc>
                <a:spcPct val="100000"/>
              </a:lnSpc>
              <a:spcBef>
                <a:spcPts val="1175"/>
              </a:spcBef>
            </a:pPr>
            <a:r>
              <a:rPr sz="800" spc="-130" dirty="0">
                <a:latin typeface="Tahoma"/>
                <a:cs typeface="Tahoma"/>
              </a:rPr>
              <a:t>©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75" dirty="0">
                <a:latin typeface="Tahoma"/>
                <a:cs typeface="Tahoma"/>
              </a:rPr>
              <a:t>2</a:t>
            </a:r>
            <a:r>
              <a:rPr sz="800" spc="-30" dirty="0">
                <a:latin typeface="Tahoma"/>
                <a:cs typeface="Tahoma"/>
              </a:rPr>
              <a:t>0</a:t>
            </a:r>
            <a:r>
              <a:rPr sz="800" spc="-75" dirty="0">
                <a:latin typeface="Tahoma"/>
                <a:cs typeface="Tahoma"/>
              </a:rPr>
              <a:t>2</a:t>
            </a:r>
            <a:r>
              <a:rPr sz="800" spc="-190" dirty="0">
                <a:latin typeface="Tahoma"/>
                <a:cs typeface="Tahoma"/>
              </a:rPr>
              <a:t>1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A</a:t>
            </a:r>
            <a:r>
              <a:rPr sz="800" spc="-35" dirty="0">
                <a:latin typeface="Tahoma"/>
                <a:cs typeface="Tahoma"/>
              </a:rPr>
              <a:t>d</a:t>
            </a:r>
            <a:r>
              <a:rPr sz="800" spc="-20" dirty="0">
                <a:latin typeface="Tahoma"/>
                <a:cs typeface="Tahoma"/>
              </a:rPr>
              <a:t>o</a:t>
            </a:r>
            <a:r>
              <a:rPr sz="800" spc="-35" dirty="0">
                <a:latin typeface="Tahoma"/>
                <a:cs typeface="Tahoma"/>
              </a:rPr>
              <a:t>b</a:t>
            </a:r>
            <a:r>
              <a:rPr sz="800" spc="-45" dirty="0">
                <a:latin typeface="Tahoma"/>
                <a:cs typeface="Tahoma"/>
              </a:rPr>
              <a:t>e</a:t>
            </a:r>
            <a:r>
              <a:rPr sz="800" spc="-120" dirty="0">
                <a:latin typeface="Tahoma"/>
                <a:cs typeface="Tahoma"/>
              </a:rPr>
              <a:t>,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70" dirty="0">
                <a:latin typeface="Tahoma"/>
                <a:cs typeface="Tahoma"/>
              </a:rPr>
              <a:t>In</a:t>
            </a:r>
            <a:r>
              <a:rPr sz="800" spc="-45" dirty="0">
                <a:latin typeface="Tahoma"/>
                <a:cs typeface="Tahoma"/>
              </a:rPr>
              <a:t>c</a:t>
            </a:r>
            <a:r>
              <a:rPr sz="800" spc="-120" dirty="0">
                <a:latin typeface="Tahoma"/>
                <a:cs typeface="Tahoma"/>
              </a:rPr>
              <a:t>.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A</a:t>
            </a:r>
            <a:r>
              <a:rPr sz="800" dirty="0">
                <a:latin typeface="Tahoma"/>
                <a:cs typeface="Tahoma"/>
              </a:rPr>
              <a:t>ll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50" dirty="0">
                <a:latin typeface="Tahoma"/>
                <a:cs typeface="Tahoma"/>
              </a:rPr>
              <a:t>r</a:t>
            </a:r>
            <a:r>
              <a:rPr sz="800" spc="-15" dirty="0">
                <a:latin typeface="Tahoma"/>
                <a:cs typeface="Tahoma"/>
              </a:rPr>
              <a:t>i</a:t>
            </a:r>
            <a:r>
              <a:rPr sz="800" spc="-65" dirty="0">
                <a:latin typeface="Tahoma"/>
                <a:cs typeface="Tahoma"/>
              </a:rPr>
              <a:t>g</a:t>
            </a:r>
            <a:r>
              <a:rPr sz="800" spc="-45" dirty="0">
                <a:latin typeface="Tahoma"/>
                <a:cs typeface="Tahoma"/>
              </a:rPr>
              <a:t>h</a:t>
            </a:r>
            <a:r>
              <a:rPr sz="800" spc="-30" dirty="0">
                <a:latin typeface="Tahoma"/>
                <a:cs typeface="Tahoma"/>
              </a:rPr>
              <a:t>t</a:t>
            </a:r>
            <a:r>
              <a:rPr sz="800" spc="-65" dirty="0">
                <a:latin typeface="Tahoma"/>
                <a:cs typeface="Tahoma"/>
              </a:rPr>
              <a:t>s </a:t>
            </a:r>
            <a:r>
              <a:rPr sz="800" spc="-50" dirty="0">
                <a:latin typeface="Tahoma"/>
                <a:cs typeface="Tahoma"/>
              </a:rPr>
              <a:t>r</a:t>
            </a:r>
            <a:r>
              <a:rPr sz="800" spc="-45" dirty="0">
                <a:latin typeface="Tahoma"/>
                <a:cs typeface="Tahoma"/>
              </a:rPr>
              <a:t>e</a:t>
            </a:r>
            <a:r>
              <a:rPr sz="800" spc="-70" dirty="0">
                <a:latin typeface="Tahoma"/>
                <a:cs typeface="Tahoma"/>
              </a:rPr>
              <a:t>s</a:t>
            </a:r>
            <a:r>
              <a:rPr sz="800" spc="-45" dirty="0">
                <a:latin typeface="Tahoma"/>
                <a:cs typeface="Tahoma"/>
              </a:rPr>
              <a:t>e</a:t>
            </a:r>
            <a:r>
              <a:rPr sz="800" spc="-50" dirty="0">
                <a:latin typeface="Tahoma"/>
                <a:cs typeface="Tahoma"/>
              </a:rPr>
              <a:t>r</a:t>
            </a:r>
            <a:r>
              <a:rPr sz="800" spc="-45" dirty="0">
                <a:latin typeface="Tahoma"/>
                <a:cs typeface="Tahoma"/>
              </a:rPr>
              <a:t>ve</a:t>
            </a:r>
            <a:r>
              <a:rPr sz="800" spc="-35" dirty="0">
                <a:latin typeface="Tahoma"/>
                <a:cs typeface="Tahoma"/>
              </a:rPr>
              <a:t>d</a:t>
            </a:r>
            <a:r>
              <a:rPr sz="800" spc="-120" dirty="0">
                <a:latin typeface="Tahoma"/>
                <a:cs typeface="Tahoma"/>
              </a:rPr>
              <a:t>.</a:t>
            </a:r>
            <a:endParaRPr sz="800">
              <a:latin typeface="Tahoma"/>
              <a:cs typeface="Tahoma"/>
            </a:endParaRPr>
          </a:p>
          <a:p>
            <a:pPr marL="193040" marR="594360" algn="just">
              <a:lnSpc>
                <a:spcPct val="103800"/>
              </a:lnSpc>
              <a:spcBef>
                <a:spcPts val="705"/>
              </a:spcBef>
            </a:pPr>
            <a:r>
              <a:rPr sz="800" spc="-45" dirty="0">
                <a:latin typeface="Tahoma"/>
                <a:cs typeface="Tahoma"/>
              </a:rPr>
              <a:t>Every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50" dirty="0">
                <a:latin typeface="Tahoma"/>
                <a:cs typeface="Tahoma"/>
              </a:rPr>
              <a:t>effort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55" dirty="0">
                <a:latin typeface="Tahoma"/>
                <a:cs typeface="Tahoma"/>
              </a:rPr>
              <a:t>was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made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to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ensure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that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the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information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in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this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document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55" dirty="0">
                <a:latin typeface="Tahoma"/>
                <a:cs typeface="Tahoma"/>
              </a:rPr>
              <a:t>was </a:t>
            </a:r>
            <a:r>
              <a:rPr sz="800" spc="-30" dirty="0">
                <a:latin typeface="Tahoma"/>
                <a:cs typeface="Tahoma"/>
              </a:rPr>
              <a:t>complete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and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accurate</a:t>
            </a:r>
            <a:r>
              <a:rPr sz="800" spc="-50" dirty="0">
                <a:latin typeface="Tahoma"/>
                <a:cs typeface="Tahoma"/>
              </a:rPr>
              <a:t> at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the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time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of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printing.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However, 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information </a:t>
            </a:r>
            <a:r>
              <a:rPr sz="800" spc="-40" dirty="0">
                <a:latin typeface="Tahoma"/>
                <a:cs typeface="Tahoma"/>
              </a:rPr>
              <a:t>is </a:t>
            </a:r>
            <a:r>
              <a:rPr sz="800" spc="-45" dirty="0">
                <a:latin typeface="Tahoma"/>
                <a:cs typeface="Tahoma"/>
              </a:rPr>
              <a:t>subject </a:t>
            </a:r>
            <a:r>
              <a:rPr sz="800" spc="-35" dirty="0">
                <a:latin typeface="Tahoma"/>
                <a:cs typeface="Tahoma"/>
              </a:rPr>
              <a:t>to </a:t>
            </a:r>
            <a:r>
              <a:rPr sz="800" spc="-45" dirty="0">
                <a:latin typeface="Tahoma"/>
                <a:cs typeface="Tahoma"/>
              </a:rPr>
              <a:t>change </a:t>
            </a:r>
            <a:r>
              <a:rPr sz="800" spc="-40" dirty="0">
                <a:latin typeface="Tahoma"/>
                <a:cs typeface="Tahoma"/>
              </a:rPr>
              <a:t>and </a:t>
            </a:r>
            <a:r>
              <a:rPr sz="800" spc="-30" dirty="0">
                <a:latin typeface="Tahoma"/>
                <a:cs typeface="Tahoma"/>
              </a:rPr>
              <a:t>Adobe </a:t>
            </a:r>
            <a:r>
              <a:rPr sz="800" spc="-35" dirty="0">
                <a:latin typeface="Tahoma"/>
                <a:cs typeface="Tahoma"/>
              </a:rPr>
              <a:t>cannot </a:t>
            </a:r>
            <a:r>
              <a:rPr sz="800" spc="-50" dirty="0">
                <a:latin typeface="Tahoma"/>
                <a:cs typeface="Tahoma"/>
              </a:rPr>
              <a:t>assume </a:t>
            </a:r>
            <a:r>
              <a:rPr sz="800" spc="-35" dirty="0">
                <a:latin typeface="Tahoma"/>
                <a:cs typeface="Tahoma"/>
              </a:rPr>
              <a:t>responsibility </a:t>
            </a:r>
            <a:r>
              <a:rPr sz="800" spc="-45" dirty="0">
                <a:latin typeface="Tahoma"/>
                <a:cs typeface="Tahoma"/>
              </a:rPr>
              <a:t>for </a:t>
            </a:r>
            <a:r>
              <a:rPr sz="800" spc="-40" dirty="0">
                <a:latin typeface="Tahoma"/>
                <a:cs typeface="Tahoma"/>
              </a:rPr>
              <a:t>any </a:t>
            </a:r>
            <a:r>
              <a:rPr sz="800" spc="-50" dirty="0">
                <a:latin typeface="Tahoma"/>
                <a:cs typeface="Tahoma"/>
              </a:rPr>
              <a:t>errors </a:t>
            </a:r>
            <a:r>
              <a:rPr sz="800" spc="-35" dirty="0">
                <a:latin typeface="Tahoma"/>
                <a:cs typeface="Tahoma"/>
              </a:rPr>
              <a:t>or </a:t>
            </a:r>
            <a:r>
              <a:rPr sz="800" spc="-45" dirty="0">
                <a:latin typeface="Tahoma"/>
                <a:cs typeface="Tahoma"/>
              </a:rPr>
              <a:t>omissions. Changes </a:t>
            </a:r>
            <a:r>
              <a:rPr sz="800" spc="-35" dirty="0">
                <a:latin typeface="Tahoma"/>
                <a:cs typeface="Tahoma"/>
              </a:rPr>
              <a:t>or </a:t>
            </a:r>
            <a:r>
              <a:rPr sz="800" spc="-40" dirty="0">
                <a:latin typeface="Tahoma"/>
                <a:cs typeface="Tahoma"/>
              </a:rPr>
              <a:t>corrections </a:t>
            </a:r>
            <a:r>
              <a:rPr sz="800" spc="-35" dirty="0">
                <a:latin typeface="Tahoma"/>
                <a:cs typeface="Tahoma"/>
              </a:rPr>
              <a:t>to </a:t>
            </a:r>
            <a:r>
              <a:rPr sz="800" spc="-40" dirty="0">
                <a:latin typeface="Tahoma"/>
                <a:cs typeface="Tahoma"/>
              </a:rPr>
              <a:t>the </a:t>
            </a:r>
            <a:r>
              <a:rPr sz="800" spc="-3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information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contained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in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this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document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may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be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incorporated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in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future</a:t>
            </a:r>
            <a:r>
              <a:rPr sz="800" spc="-60" dirty="0">
                <a:latin typeface="Tahoma"/>
                <a:cs typeface="Tahoma"/>
              </a:rPr>
              <a:t> issues.</a:t>
            </a:r>
            <a:endParaRPr sz="800">
              <a:latin typeface="Tahoma"/>
              <a:cs typeface="Tahoma"/>
            </a:endParaRPr>
          </a:p>
          <a:p>
            <a:pPr marL="193040" marR="534035" algn="just">
              <a:lnSpc>
                <a:spcPct val="105000"/>
              </a:lnSpc>
              <a:spcBef>
                <a:spcPts val="700"/>
              </a:spcBef>
            </a:pPr>
            <a:r>
              <a:rPr sz="800" spc="-45" dirty="0">
                <a:latin typeface="Tahoma"/>
                <a:cs typeface="Tahoma"/>
              </a:rPr>
              <a:t>This </a:t>
            </a:r>
            <a:r>
              <a:rPr sz="800" spc="-40" dirty="0">
                <a:latin typeface="Tahoma"/>
                <a:cs typeface="Tahoma"/>
              </a:rPr>
              <a:t>copyrighted guide </a:t>
            </a:r>
            <a:r>
              <a:rPr sz="800" spc="-35" dirty="0">
                <a:latin typeface="Tahoma"/>
                <a:cs typeface="Tahoma"/>
              </a:rPr>
              <a:t>along </a:t>
            </a:r>
            <a:r>
              <a:rPr sz="800" spc="-30" dirty="0">
                <a:latin typeface="Tahoma"/>
                <a:cs typeface="Tahoma"/>
              </a:rPr>
              <a:t>with </a:t>
            </a:r>
            <a:r>
              <a:rPr sz="800" spc="-35" dirty="0">
                <a:latin typeface="Tahoma"/>
                <a:cs typeface="Tahoma"/>
              </a:rPr>
              <a:t>other </a:t>
            </a:r>
            <a:r>
              <a:rPr sz="800" spc="-40" dirty="0">
                <a:latin typeface="Tahoma"/>
                <a:cs typeface="Tahoma"/>
              </a:rPr>
              <a:t>materials </a:t>
            </a:r>
            <a:r>
              <a:rPr sz="800" spc="-45" dirty="0">
                <a:latin typeface="Tahoma"/>
                <a:cs typeface="Tahoma"/>
              </a:rPr>
              <a:t>for </a:t>
            </a:r>
            <a:r>
              <a:rPr sz="800" spc="-40" dirty="0">
                <a:latin typeface="Tahoma"/>
                <a:cs typeface="Tahoma"/>
              </a:rPr>
              <a:t>this </a:t>
            </a:r>
            <a:r>
              <a:rPr sz="800" spc="-45" dirty="0">
                <a:latin typeface="Tahoma"/>
                <a:cs typeface="Tahoma"/>
              </a:rPr>
              <a:t>course </a:t>
            </a:r>
            <a:r>
              <a:rPr sz="800" spc="-35" dirty="0">
                <a:latin typeface="Tahoma"/>
                <a:cs typeface="Tahoma"/>
              </a:rPr>
              <a:t>may </a:t>
            </a:r>
            <a:r>
              <a:rPr sz="800" spc="-30" dirty="0">
                <a:latin typeface="Tahoma"/>
                <a:cs typeface="Tahoma"/>
              </a:rPr>
              <a:t>not </a:t>
            </a:r>
            <a:r>
              <a:rPr sz="800" spc="-40" dirty="0">
                <a:latin typeface="Tahoma"/>
                <a:cs typeface="Tahoma"/>
              </a:rPr>
              <a:t>be </a:t>
            </a:r>
            <a:r>
              <a:rPr sz="800" spc="-50" dirty="0">
                <a:latin typeface="Tahoma"/>
                <a:cs typeface="Tahoma"/>
              </a:rPr>
              <a:t>recorded, </a:t>
            </a:r>
            <a:r>
              <a:rPr sz="800" spc="-45" dirty="0">
                <a:latin typeface="Tahoma"/>
                <a:cs typeface="Tahoma"/>
              </a:rPr>
              <a:t>reproduced, duplicated, </a:t>
            </a:r>
            <a:r>
              <a:rPr sz="800" spc="-50" dirty="0">
                <a:latin typeface="Tahoma"/>
                <a:cs typeface="Tahoma"/>
              </a:rPr>
              <a:t>reverse </a:t>
            </a:r>
            <a:r>
              <a:rPr sz="800" spc="-40" dirty="0">
                <a:latin typeface="Tahoma"/>
                <a:cs typeface="Tahoma"/>
              </a:rPr>
              <a:t>engineered </a:t>
            </a:r>
            <a:r>
              <a:rPr sz="800" spc="-35" dirty="0">
                <a:latin typeface="Tahoma"/>
                <a:cs typeface="Tahoma"/>
              </a:rPr>
              <a:t>or </a:t>
            </a:r>
            <a:r>
              <a:rPr sz="800" spc="-235" dirty="0">
                <a:latin typeface="Tahoma"/>
                <a:cs typeface="Tahoma"/>
              </a:rPr>
              <a:t> </a:t>
            </a:r>
            <a:r>
              <a:rPr sz="800" spc="-55" dirty="0">
                <a:latin typeface="Tahoma"/>
                <a:cs typeface="Tahoma"/>
              </a:rPr>
              <a:t>adapted.</a:t>
            </a:r>
            <a:endParaRPr sz="800">
              <a:latin typeface="Tahoma"/>
              <a:cs typeface="Tahoma"/>
            </a:endParaRPr>
          </a:p>
          <a:p>
            <a:pPr marL="193040" marR="229870">
              <a:lnSpc>
                <a:spcPct val="105000"/>
              </a:lnSpc>
              <a:spcBef>
                <a:spcPts val="670"/>
              </a:spcBef>
            </a:pPr>
            <a:r>
              <a:rPr sz="800" spc="-40" dirty="0">
                <a:latin typeface="Tahoma"/>
                <a:cs typeface="Tahoma"/>
              </a:rPr>
              <a:t>Training is </a:t>
            </a:r>
            <a:r>
              <a:rPr sz="800" spc="-35" dirty="0">
                <a:latin typeface="Tahoma"/>
                <a:cs typeface="Tahoma"/>
              </a:rPr>
              <a:t>intended </a:t>
            </a:r>
            <a:r>
              <a:rPr sz="800" spc="-20" dirty="0">
                <a:latin typeface="Tahoma"/>
                <a:cs typeface="Tahoma"/>
              </a:rPr>
              <a:t>only </a:t>
            </a:r>
            <a:r>
              <a:rPr sz="800" spc="-45" dirty="0">
                <a:latin typeface="Tahoma"/>
                <a:cs typeface="Tahoma"/>
              </a:rPr>
              <a:t>for </a:t>
            </a:r>
            <a:r>
              <a:rPr sz="800" spc="-40" dirty="0">
                <a:latin typeface="Tahoma"/>
                <a:cs typeface="Tahoma"/>
              </a:rPr>
              <a:t>those </a:t>
            </a:r>
            <a:r>
              <a:rPr sz="800" spc="-30" dirty="0">
                <a:latin typeface="Tahoma"/>
                <a:cs typeface="Tahoma"/>
              </a:rPr>
              <a:t>individuals who </a:t>
            </a:r>
            <a:r>
              <a:rPr sz="800" spc="-45" dirty="0">
                <a:latin typeface="Tahoma"/>
                <a:cs typeface="Tahoma"/>
              </a:rPr>
              <a:t>have registered </a:t>
            </a:r>
            <a:r>
              <a:rPr sz="800" spc="-40" dirty="0">
                <a:latin typeface="Tahoma"/>
                <a:cs typeface="Tahoma"/>
              </a:rPr>
              <a:t>and </a:t>
            </a:r>
            <a:r>
              <a:rPr sz="800" spc="-35" dirty="0">
                <a:latin typeface="Tahoma"/>
                <a:cs typeface="Tahoma"/>
              </a:rPr>
              <a:t>paid </a:t>
            </a:r>
            <a:r>
              <a:rPr sz="800" spc="-45" dirty="0">
                <a:latin typeface="Tahoma"/>
                <a:cs typeface="Tahoma"/>
              </a:rPr>
              <a:t>for </a:t>
            </a:r>
            <a:r>
              <a:rPr sz="800" spc="-60" dirty="0">
                <a:latin typeface="Tahoma"/>
                <a:cs typeface="Tahoma"/>
              </a:rPr>
              <a:t>it; </a:t>
            </a:r>
            <a:r>
              <a:rPr sz="800" spc="-35" dirty="0">
                <a:latin typeface="Tahoma"/>
                <a:cs typeface="Tahoma"/>
              </a:rPr>
              <a:t>training </a:t>
            </a:r>
            <a:r>
              <a:rPr sz="800" spc="-55" dirty="0">
                <a:latin typeface="Tahoma"/>
                <a:cs typeface="Tahoma"/>
              </a:rPr>
              <a:t>access </a:t>
            </a:r>
            <a:r>
              <a:rPr sz="800" spc="-60" dirty="0">
                <a:latin typeface="Tahoma"/>
                <a:cs typeface="Tahoma"/>
              </a:rPr>
              <a:t>URLs, </a:t>
            </a:r>
            <a:r>
              <a:rPr sz="800" spc="-50" dirty="0">
                <a:latin typeface="Tahoma"/>
                <a:cs typeface="Tahoma"/>
              </a:rPr>
              <a:t>user </a:t>
            </a:r>
            <a:r>
              <a:rPr sz="800" spc="-40" dirty="0">
                <a:latin typeface="Tahoma"/>
                <a:cs typeface="Tahoma"/>
              </a:rPr>
              <a:t>names and </a:t>
            </a:r>
            <a:r>
              <a:rPr sz="800" spc="-55" dirty="0">
                <a:latin typeface="Tahoma"/>
                <a:cs typeface="Tahoma"/>
              </a:rPr>
              <a:t>passwords, </a:t>
            </a:r>
            <a:r>
              <a:rPr sz="800" spc="-35" dirty="0">
                <a:latin typeface="Tahoma"/>
                <a:cs typeface="Tahoma"/>
              </a:rPr>
              <a:t>or </a:t>
            </a:r>
            <a:r>
              <a:rPr sz="800" spc="-55" dirty="0">
                <a:latin typeface="Tahoma"/>
                <a:cs typeface="Tahoma"/>
              </a:rPr>
              <a:t>access </a:t>
            </a:r>
            <a:r>
              <a:rPr sz="800" spc="-235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of</a:t>
            </a:r>
            <a:r>
              <a:rPr sz="800" spc="-7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any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kind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may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not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be</a:t>
            </a:r>
            <a:r>
              <a:rPr sz="800" spc="-60" dirty="0">
                <a:latin typeface="Tahoma"/>
                <a:cs typeface="Tahoma"/>
              </a:rPr>
              <a:t> shared.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Tahoma"/>
              <a:cs typeface="Tahoma"/>
            </a:endParaRPr>
          </a:p>
          <a:p>
            <a:pPr marL="193040" marR="252729" indent="-635">
              <a:lnSpc>
                <a:spcPts val="910"/>
              </a:lnSpc>
            </a:pPr>
            <a:r>
              <a:rPr sz="800" spc="-45" dirty="0">
                <a:latin typeface="Tahoma"/>
                <a:cs typeface="Tahoma"/>
              </a:rPr>
              <a:t>This </a:t>
            </a:r>
            <a:r>
              <a:rPr sz="800" spc="-35" dirty="0">
                <a:latin typeface="Tahoma"/>
                <a:cs typeface="Tahoma"/>
              </a:rPr>
              <a:t>document </a:t>
            </a:r>
            <a:r>
              <a:rPr sz="800" spc="-40" dirty="0">
                <a:latin typeface="Tahoma"/>
                <a:cs typeface="Tahoma"/>
              </a:rPr>
              <a:t>and </a:t>
            </a:r>
            <a:r>
              <a:rPr sz="800" spc="-35" dirty="0">
                <a:latin typeface="Tahoma"/>
                <a:cs typeface="Tahoma"/>
              </a:rPr>
              <a:t>other </a:t>
            </a:r>
            <a:r>
              <a:rPr sz="800" spc="-40" dirty="0">
                <a:latin typeface="Tahoma"/>
                <a:cs typeface="Tahoma"/>
              </a:rPr>
              <a:t>materials </a:t>
            </a:r>
            <a:r>
              <a:rPr sz="800" spc="-45" dirty="0">
                <a:latin typeface="Tahoma"/>
                <a:cs typeface="Tahoma"/>
              </a:rPr>
              <a:t>for </a:t>
            </a:r>
            <a:r>
              <a:rPr sz="800" spc="-40" dirty="0">
                <a:latin typeface="Tahoma"/>
                <a:cs typeface="Tahoma"/>
              </a:rPr>
              <a:t>this </a:t>
            </a:r>
            <a:r>
              <a:rPr sz="800" spc="-45" dirty="0">
                <a:latin typeface="Tahoma"/>
                <a:cs typeface="Tahoma"/>
              </a:rPr>
              <a:t>course </a:t>
            </a:r>
            <a:r>
              <a:rPr sz="800" spc="-50" dirty="0">
                <a:latin typeface="Tahoma"/>
                <a:cs typeface="Tahoma"/>
              </a:rPr>
              <a:t>are </a:t>
            </a:r>
            <a:r>
              <a:rPr sz="800" spc="-30" dirty="0">
                <a:latin typeface="Tahoma"/>
                <a:cs typeface="Tahoma"/>
              </a:rPr>
              <a:t>Adobe </a:t>
            </a:r>
            <a:r>
              <a:rPr sz="800" spc="-35" dirty="0">
                <a:latin typeface="Tahoma"/>
                <a:cs typeface="Tahoma"/>
              </a:rPr>
              <a:t>confidential </a:t>
            </a:r>
            <a:r>
              <a:rPr sz="800" spc="-40" dirty="0">
                <a:latin typeface="Tahoma"/>
                <a:cs typeface="Tahoma"/>
              </a:rPr>
              <a:t>and proprietary </a:t>
            </a:r>
            <a:r>
              <a:rPr sz="800" spc="-30" dirty="0">
                <a:latin typeface="Tahoma"/>
                <a:cs typeface="Tahoma"/>
              </a:rPr>
              <a:t>information which </a:t>
            </a:r>
            <a:r>
              <a:rPr sz="800" spc="-40" dirty="0">
                <a:latin typeface="Tahoma"/>
                <a:cs typeface="Tahoma"/>
              </a:rPr>
              <a:t>must be retained </a:t>
            </a:r>
            <a:r>
              <a:rPr sz="800" spc="-20" dirty="0">
                <a:latin typeface="Tahoma"/>
                <a:cs typeface="Tahoma"/>
              </a:rPr>
              <a:t>in </a:t>
            </a:r>
            <a:r>
              <a:rPr sz="800" spc="-35" dirty="0">
                <a:latin typeface="Tahoma"/>
                <a:cs typeface="Tahoma"/>
              </a:rPr>
              <a:t>confidence </a:t>
            </a:r>
            <a:r>
              <a:rPr sz="800" spc="-23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by</a:t>
            </a:r>
            <a:r>
              <a:rPr sz="800" spc="-7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the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recipient.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083300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79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Install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AEM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WKND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reference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application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51">
                <a:tc>
                  <a:txBody>
                    <a:bodyPr/>
                    <a:lstStyle/>
                    <a:p>
                      <a:pPr marL="219075" marR="250190" indent="-635">
                        <a:lnSpc>
                          <a:spcPct val="99100"/>
                        </a:lnSpc>
                        <a:spcBef>
                          <a:spcPts val="475"/>
                        </a:spcBef>
                      </a:pP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Manager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cloud-ready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quickstart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jar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local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instance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we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will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using </a:t>
                      </a:r>
                      <a:r>
                        <a:rPr sz="110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for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development. Since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AEM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as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Cloud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Service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does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not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include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sample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content,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we also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have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to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 install</a:t>
                      </a:r>
                      <a:r>
                        <a:rPr sz="11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WKND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reference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application.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b="1" spc="-5" dirty="0">
                          <a:latin typeface="Tahoma"/>
                          <a:cs typeface="Tahoma"/>
                        </a:rPr>
                        <a:t>Exer</a:t>
                      </a:r>
                      <a:r>
                        <a:rPr sz="1100" b="1" dirty="0">
                          <a:latin typeface="Tahoma"/>
                          <a:cs typeface="Tahoma"/>
                        </a:rPr>
                        <a:t>ci</a:t>
                      </a:r>
                      <a:r>
                        <a:rPr sz="1100" b="1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b="1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dirty="0">
                          <a:latin typeface="Tahoma"/>
                          <a:cs typeface="Tahoma"/>
                        </a:rPr>
                        <a:t>1:</a:t>
                      </a:r>
                      <a:r>
                        <a:rPr sz="1100" b="1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al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Ex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nce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Mana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-re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ad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quickst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100" b="1" spc="-5" dirty="0">
                          <a:latin typeface="Tahoma"/>
                          <a:cs typeface="Tahoma"/>
                        </a:rPr>
                        <a:t>Exer</a:t>
                      </a:r>
                      <a:r>
                        <a:rPr sz="1100" b="1" dirty="0">
                          <a:latin typeface="Tahoma"/>
                          <a:cs typeface="Tahoma"/>
                        </a:rPr>
                        <a:t>ci</a:t>
                      </a:r>
                      <a:r>
                        <a:rPr sz="1100" b="1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b="1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5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1100" b="1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100" b="1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al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WK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Appl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ic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3010535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spc="-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9768" y="5461000"/>
            <a:ext cx="1272843" cy="34289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 marR="1831975">
              <a:lnSpc>
                <a:spcPct val="101099"/>
              </a:lnSpc>
              <a:spcBef>
                <a:spcPts val="1580"/>
              </a:spcBef>
            </a:pP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nc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00" dirty="0">
                <a:solidFill>
                  <a:srgbClr val="FF0000"/>
                </a:solidFill>
                <a:latin typeface="Tahoma"/>
                <a:cs typeface="Tahoma"/>
              </a:rPr>
              <a:t>e  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002" y="44353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1407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382" y="2131002"/>
              <a:ext cx="5441950" cy="13652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5" name="object 15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29446" y="8727947"/>
            <a:ext cx="1250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899" y="5645403"/>
            <a:ext cx="6070600" cy="220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Planning</a:t>
            </a:r>
            <a:endParaRPr sz="14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21005" algn="l"/>
                <a:tab pos="421640" algn="l"/>
              </a:tabLst>
            </a:pPr>
            <a:r>
              <a:rPr sz="1100" spc="-75" dirty="0">
                <a:latin typeface="Tahoma"/>
                <a:cs typeface="Tahoma"/>
              </a:rPr>
              <a:t>Assess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your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readiness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your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existing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  <a:p>
            <a:pPr marL="478790" lvl="1" indent="-17145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Determine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areas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need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refactoring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  <a:p>
            <a:pPr marL="478790" marR="203835" lvl="1" indent="-171450">
              <a:lnSpc>
                <a:spcPts val="1300"/>
              </a:lnSpc>
              <a:spcBef>
                <a:spcPts val="104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Accelerate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assessment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step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running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Best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Practices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Analyzer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your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current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endParaRPr sz="11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1130"/>
              </a:spcBef>
              <a:buAutoNum type="arabicPeriod"/>
              <a:tabLst>
                <a:tab pos="421005" algn="l"/>
                <a:tab pos="421640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478790" lvl="1" indent="-171450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Estimate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level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effort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identify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resources,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roles,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responsibilities</a:t>
            </a:r>
            <a:endParaRPr sz="11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421005" algn="l"/>
                <a:tab pos="421640" algn="l"/>
              </a:tabLst>
            </a:pP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K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1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0081" y="7906245"/>
              <a:ext cx="4208142" cy="5382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100</a:t>
            </a:fld>
            <a:endParaRPr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9050" y="4435347"/>
            <a:ext cx="1263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8199" y="1634744"/>
            <a:ext cx="6062980" cy="2910840"/>
            <a:chOff x="838199" y="1634744"/>
            <a:chExt cx="6062980" cy="29108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1884680"/>
              <a:ext cx="4651248" cy="17007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107" y="1983110"/>
              <a:ext cx="4391342" cy="14053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263" y="2933191"/>
              <a:ext cx="4047744" cy="16123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624" y="3032878"/>
              <a:ext cx="3751348" cy="131555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2928" y="1634744"/>
              <a:ext cx="4047744" cy="21488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0838" y="1732222"/>
              <a:ext cx="3751348" cy="185556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50899" y="1352804"/>
            <a:ext cx="6070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Pl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nn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9231" y="3201416"/>
              <a:ext cx="3934967" cy="10759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6778" y="3299828"/>
              <a:ext cx="3751347" cy="7816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23" name="object 2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28256" y="8727947"/>
            <a:ext cx="1276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0899" y="5645403"/>
            <a:ext cx="6070600" cy="234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cu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 marR="448309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Before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starting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execution</a:t>
            </a:r>
            <a:r>
              <a:rPr sz="1100" spc="-80" dirty="0">
                <a:latin typeface="Tahoma"/>
                <a:cs typeface="Tahoma"/>
              </a:rPr>
              <a:t> phase,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on-boarded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familiar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endParaRPr sz="11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421005" algn="l"/>
                <a:tab pos="42164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Tran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478790" marR="306070" lvl="1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provides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Transfer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Tool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help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transfer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your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</a:t>
            </a:r>
            <a:endParaRPr sz="11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844"/>
              </a:spcBef>
              <a:buAutoNum type="arabicPeriod"/>
              <a:tabLst>
                <a:tab pos="421005" algn="l"/>
                <a:tab pos="421640" algn="l"/>
              </a:tabLst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0" dirty="0">
                <a:latin typeface="Tahoma"/>
                <a:cs typeface="Tahoma"/>
              </a:rPr>
              <a:t>act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ri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478790" marR="201295" lvl="1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Developing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running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requires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change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mind-set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resilient</a:t>
            </a:r>
            <a:endParaRPr sz="11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750"/>
              </a:spcBef>
              <a:buAutoNum type="arabicPeriod"/>
              <a:tabLst>
                <a:tab pos="421005" algn="l"/>
                <a:tab pos="421640" algn="l"/>
              </a:tabLst>
            </a:pPr>
            <a:r>
              <a:rPr sz="1100" spc="-40" dirty="0">
                <a:latin typeface="Tahoma"/>
                <a:cs typeface="Tahoma"/>
              </a:rPr>
              <a:t>Go-live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5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8799" y="7828569"/>
              <a:ext cx="2505253" cy="67070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101</a:t>
            </a:fld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9050" y="4435347"/>
            <a:ext cx="125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88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 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endParaRPr sz="1400">
              <a:latin typeface="Tahoma"/>
              <a:cs typeface="Tahoma"/>
            </a:endParaRPr>
          </a:p>
          <a:p>
            <a:pPr marL="193040" marR="35433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existing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(including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groups)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source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(on-premise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AMS)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target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</a:pP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730885" marR="772795" indent="-228600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730250" algn="l"/>
                <a:tab pos="730885" algn="l"/>
              </a:tabLst>
            </a:pPr>
            <a:r>
              <a:rPr sz="1050" spc="-25" dirty="0">
                <a:latin typeface="Tahoma"/>
                <a:cs typeface="Tahoma"/>
              </a:rPr>
              <a:t>Extraction</a:t>
            </a:r>
            <a:r>
              <a:rPr sz="1100" spc="-2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extracting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source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temporary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area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called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i="1" spc="-135" dirty="0">
                <a:latin typeface="Verdana"/>
                <a:cs typeface="Verdana"/>
              </a:rPr>
              <a:t>migration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180" dirty="0">
                <a:latin typeface="Verdana"/>
                <a:cs typeface="Verdana"/>
              </a:rPr>
              <a:t>set</a:t>
            </a:r>
            <a:r>
              <a:rPr sz="1100" spc="-18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868680" marR="363220" indent="-228600">
              <a:lnSpc>
                <a:spcPct val="102699"/>
              </a:lnSpc>
              <a:spcBef>
                <a:spcPts val="925"/>
              </a:spcBef>
              <a:tabLst>
                <a:tab pos="868680" algn="l"/>
              </a:tabLst>
            </a:pPr>
            <a:r>
              <a:rPr sz="1100" dirty="0">
                <a:solidFill>
                  <a:srgbClr val="262626"/>
                </a:solidFill>
                <a:latin typeface="Segoe UI Symbol"/>
                <a:cs typeface="Segoe UI Symbol"/>
              </a:rPr>
              <a:t>-	</a:t>
            </a:r>
            <a:r>
              <a:rPr sz="1100" i="1" spc="-120" dirty="0">
                <a:latin typeface="Verdana"/>
                <a:cs typeface="Verdana"/>
              </a:rPr>
              <a:t>Migration </a:t>
            </a:r>
            <a:r>
              <a:rPr sz="1100" i="1" spc="-210" dirty="0">
                <a:latin typeface="Verdana"/>
                <a:cs typeface="Verdana"/>
              </a:rPr>
              <a:t>set: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storage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provided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temporarily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store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transferred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 </a:t>
            </a:r>
            <a:r>
              <a:rPr sz="1100" spc="-55" dirty="0">
                <a:latin typeface="Tahoma"/>
                <a:cs typeface="Tahoma"/>
              </a:rPr>
              <a:t>between the source </a:t>
            </a:r>
            <a:r>
              <a:rPr sz="1100" spc="-60" dirty="0">
                <a:latin typeface="Tahoma"/>
                <a:cs typeface="Tahoma"/>
              </a:rPr>
              <a:t>Experience </a:t>
            </a:r>
            <a:r>
              <a:rPr sz="1100" spc="-45" dirty="0">
                <a:latin typeface="Tahoma"/>
                <a:cs typeface="Tahoma"/>
              </a:rPr>
              <a:t>Manager </a:t>
            </a:r>
            <a:r>
              <a:rPr sz="1100" spc="-55" dirty="0">
                <a:latin typeface="Tahoma"/>
                <a:cs typeface="Tahoma"/>
              </a:rPr>
              <a:t>instance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40" dirty="0">
                <a:latin typeface="Tahoma"/>
                <a:cs typeface="Tahoma"/>
              </a:rPr>
              <a:t>Adobe </a:t>
            </a:r>
            <a:r>
              <a:rPr sz="1100" spc="-60" dirty="0">
                <a:latin typeface="Tahoma"/>
                <a:cs typeface="Tahoma"/>
              </a:rPr>
              <a:t>Experience 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Cl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  <a:p>
            <a:pPr marL="730885" marR="469900" indent="-228600">
              <a:lnSpc>
                <a:spcPts val="1300"/>
              </a:lnSpc>
              <a:spcBef>
                <a:spcPts val="950"/>
              </a:spcBef>
              <a:buAutoNum type="arabicPeriod" startAt="2"/>
              <a:tabLst>
                <a:tab pos="730250" algn="l"/>
                <a:tab pos="730885" algn="l"/>
              </a:tabLst>
            </a:pPr>
            <a:r>
              <a:rPr sz="1050" spc="-35" dirty="0">
                <a:latin typeface="Tahoma"/>
                <a:cs typeface="Tahoma"/>
              </a:rPr>
              <a:t>Ingestion</a:t>
            </a:r>
            <a:r>
              <a:rPr sz="1100" spc="-35" dirty="0">
                <a:latin typeface="Tahoma"/>
                <a:cs typeface="Tahoma"/>
              </a:rPr>
              <a:t>: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refers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ingesting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135" dirty="0">
                <a:latin typeface="Verdana"/>
                <a:cs typeface="Verdana"/>
              </a:rPr>
              <a:t>migration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i="1" spc="-185" dirty="0">
                <a:latin typeface="Verdana"/>
                <a:cs typeface="Verdana"/>
              </a:rPr>
              <a:t>set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target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30"/>
              </a:spcBef>
            </a:pPr>
            <a:r>
              <a:rPr sz="1100" spc="-60" dirty="0">
                <a:latin typeface="Tahoma"/>
                <a:cs typeface="Tahoma"/>
              </a:rPr>
              <a:t>Supports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differential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‘top-up’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shorten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freeze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period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9768" y="5461000"/>
            <a:ext cx="1272843" cy="34289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pp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fa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ct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oo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102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206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0637" y="4435347"/>
            <a:ext cx="122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80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Application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Refactoring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Tools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000" spc="-40" dirty="0">
                <a:latin typeface="Tahoma"/>
                <a:cs typeface="Tahoma"/>
              </a:rPr>
              <a:t>Adobe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Cloud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Service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Compatibility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Tools</a:t>
            </a:r>
            <a:endParaRPr sz="1000">
              <a:latin typeface="Tahoma"/>
              <a:cs typeface="Tahoma"/>
            </a:endParaRPr>
          </a:p>
          <a:p>
            <a:pPr marL="478790" marR="362585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0" dirty="0">
                <a:latin typeface="Tahoma"/>
                <a:cs typeface="Tahoma"/>
              </a:rPr>
              <a:t>Repository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Modernizer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-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restructure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existing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project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packages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compatible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with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project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structure </a:t>
            </a:r>
            <a:r>
              <a:rPr sz="1000" spc="-29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required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by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Adobe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as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Cloud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Service</a:t>
            </a:r>
            <a:endParaRPr sz="1000">
              <a:latin typeface="Tahoma"/>
              <a:cs typeface="Tahoma"/>
            </a:endParaRPr>
          </a:p>
          <a:p>
            <a:pPr marL="478790" marR="280035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70" dirty="0">
                <a:latin typeface="Tahoma"/>
                <a:cs typeface="Tahoma"/>
              </a:rPr>
              <a:t>Index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Converter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-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migrate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existing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Custom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Oak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Index </a:t>
            </a:r>
            <a:r>
              <a:rPr sz="1000" spc="-45" dirty="0">
                <a:latin typeface="Tahoma"/>
                <a:cs typeface="Tahoma"/>
              </a:rPr>
              <a:t>Definitions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Adobe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as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Cloud </a:t>
            </a:r>
            <a:r>
              <a:rPr sz="1000" spc="-29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Service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compatible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Custom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Oak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Index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Definitions</a:t>
            </a:r>
            <a:endParaRPr sz="1000">
              <a:latin typeface="Tahoma"/>
              <a:cs typeface="Tahoma"/>
            </a:endParaRPr>
          </a:p>
          <a:p>
            <a:pPr marL="478790" marR="476884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15" dirty="0">
                <a:latin typeface="Tahoma"/>
                <a:cs typeface="Tahoma"/>
              </a:rPr>
              <a:t>AEM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Dispatcher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Converter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-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converts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existing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Dispatcher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configurations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Adobe </a:t>
            </a:r>
            <a:r>
              <a:rPr sz="1000" spc="-30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as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Cloud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Service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Dispatcher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configurations</a:t>
            </a:r>
            <a:endParaRPr sz="10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815"/>
              </a:spcBef>
            </a:pP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s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et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W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k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w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15" dirty="0">
                <a:latin typeface="Tahoma"/>
                <a:cs typeface="Tahoma"/>
              </a:rPr>
              <a:t>Mi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ti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to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dirty="0">
                <a:latin typeface="Tahoma"/>
                <a:cs typeface="Tahoma"/>
              </a:rPr>
              <a:t>l</a:t>
            </a:r>
            <a:endParaRPr sz="1000">
              <a:latin typeface="Tahoma"/>
              <a:cs typeface="Tahoma"/>
            </a:endParaRPr>
          </a:p>
          <a:p>
            <a:pPr marL="478790" marR="220979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0" dirty="0">
                <a:latin typeface="Tahoma"/>
                <a:cs typeface="Tahoma"/>
              </a:rPr>
              <a:t>migrate </a:t>
            </a:r>
            <a:r>
              <a:rPr sz="1000" spc="-70" dirty="0">
                <a:latin typeface="Tahoma"/>
                <a:cs typeface="Tahoma"/>
              </a:rPr>
              <a:t>asset </a:t>
            </a:r>
            <a:r>
              <a:rPr sz="1000" spc="-55" dirty="0">
                <a:latin typeface="Tahoma"/>
                <a:cs typeface="Tahoma"/>
              </a:rPr>
              <a:t>processing </a:t>
            </a:r>
            <a:r>
              <a:rPr sz="1000" spc="-45" dirty="0">
                <a:latin typeface="Tahoma"/>
                <a:cs typeface="Tahoma"/>
              </a:rPr>
              <a:t>workflows </a:t>
            </a:r>
            <a:r>
              <a:rPr sz="1000" spc="-50" dirty="0">
                <a:latin typeface="Tahoma"/>
                <a:cs typeface="Tahoma"/>
              </a:rPr>
              <a:t>from </a:t>
            </a:r>
            <a:r>
              <a:rPr sz="1000" spc="-45" dirty="0">
                <a:latin typeface="Tahoma"/>
                <a:cs typeface="Tahoma"/>
              </a:rPr>
              <a:t>on-premise or </a:t>
            </a:r>
            <a:r>
              <a:rPr sz="1000" spc="-25" dirty="0">
                <a:latin typeface="Tahoma"/>
                <a:cs typeface="Tahoma"/>
              </a:rPr>
              <a:t>AMS </a:t>
            </a:r>
            <a:r>
              <a:rPr sz="1000" spc="-45" dirty="0">
                <a:latin typeface="Tahoma"/>
                <a:cs typeface="Tahoma"/>
              </a:rPr>
              <a:t>deployments </a:t>
            </a:r>
            <a:r>
              <a:rPr sz="1000" spc="-55" dirty="0">
                <a:latin typeface="Tahoma"/>
                <a:cs typeface="Tahoma"/>
              </a:rPr>
              <a:t>of Experience </a:t>
            </a:r>
            <a:r>
              <a:rPr sz="1000" spc="-45" dirty="0">
                <a:latin typeface="Tahoma"/>
                <a:cs typeface="Tahoma"/>
              </a:rPr>
              <a:t>Manager </a:t>
            </a:r>
            <a:r>
              <a:rPr sz="1000" spc="-4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processing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profiles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and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OSGi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Configurations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for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use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Adobe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Assets</a:t>
            </a:r>
            <a:r>
              <a:rPr sz="1000" spc="-75" dirty="0">
                <a:latin typeface="Tahoma"/>
                <a:cs typeface="Tahoma"/>
              </a:rPr>
              <a:t> as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Cloud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Service</a:t>
            </a:r>
            <a:endParaRPr sz="10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5"/>
              </a:spcBef>
            </a:pPr>
            <a:r>
              <a:rPr sz="1000" spc="-50" dirty="0">
                <a:latin typeface="Tahoma"/>
                <a:cs typeface="Tahoma"/>
              </a:rPr>
              <a:t>AE</a:t>
            </a:r>
            <a:r>
              <a:rPr sz="1000" spc="55" dirty="0">
                <a:latin typeface="Tahoma"/>
                <a:cs typeface="Tahoma"/>
              </a:rPr>
              <a:t>M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10" dirty="0">
                <a:latin typeface="Tahoma"/>
                <a:cs typeface="Tahoma"/>
              </a:rPr>
              <a:t>Mo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z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ti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oo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0" dirty="0">
                <a:latin typeface="Tahoma"/>
                <a:cs typeface="Tahoma"/>
              </a:rPr>
              <a:t>convert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legacy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applications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current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supported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capabilities.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27858" y="8727947"/>
            <a:ext cx="1282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1941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fact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aio-cli-plugin-aem-cloud-service-migration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plugin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unifies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tools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operate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repositories</a:t>
            </a:r>
            <a:endParaRPr sz="1100">
              <a:latin typeface="Tahoma"/>
              <a:cs typeface="Tahoma"/>
            </a:endParaRPr>
          </a:p>
          <a:p>
            <a:pPr marL="478790" marR="251460" indent="-171450">
              <a:lnSpc>
                <a:spcPts val="1300"/>
              </a:lnSpc>
              <a:spcBef>
                <a:spcPts val="66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Automate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refactoring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tasks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70" dirty="0">
                <a:latin typeface="Tahoma"/>
                <a:cs typeface="Tahoma"/>
              </a:rPr>
              <a:t>a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53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" dirty="0">
                <a:latin typeface="Tahoma"/>
                <a:cs typeface="Tahoma"/>
              </a:rPr>
              <a:t>Mod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od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" dirty="0">
                <a:latin typeface="Tahoma"/>
                <a:cs typeface="Tahoma"/>
              </a:rPr>
              <a:t>Mod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6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Reduce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complexity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associated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installation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setup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refactoring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tools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7600695"/>
              <a:ext cx="5638800" cy="12252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910" y="7700153"/>
              <a:ext cx="5341966" cy="92792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103</a:t>
            </a:fld>
            <a:endParaRPr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7462" y="4435347"/>
            <a:ext cx="1289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85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Configure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aem-migration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plugin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969"/>
              </a:spcBef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</a:t>
            </a:r>
            <a:r>
              <a:rPr sz="1100" spc="-15" dirty="0">
                <a:latin typeface="Tahoma"/>
                <a:cs typeface="Tahoma"/>
              </a:rPr>
              <a:t>m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SzPct val="104761"/>
              <a:buFont typeface="Arial MT"/>
              <a:buChar char="•"/>
              <a:tabLst>
                <a:tab pos="478790" algn="l"/>
              </a:tabLst>
            </a:pPr>
            <a:r>
              <a:rPr sz="1050" spc="20" dirty="0">
                <a:latin typeface="Tahoma"/>
                <a:cs typeface="Tahoma"/>
              </a:rPr>
              <a:t>U</a:t>
            </a:r>
            <a:r>
              <a:rPr sz="1050" spc="15" dirty="0">
                <a:latin typeface="Tahoma"/>
                <a:cs typeface="Tahoma"/>
              </a:rPr>
              <a:t>n</a:t>
            </a:r>
            <a:r>
              <a:rPr sz="1050" spc="10" dirty="0">
                <a:latin typeface="Tahoma"/>
                <a:cs typeface="Tahoma"/>
              </a:rPr>
              <a:t>i</a:t>
            </a:r>
            <a:r>
              <a:rPr sz="1050" spc="-45" dirty="0">
                <a:latin typeface="Tahoma"/>
                <a:cs typeface="Tahoma"/>
              </a:rPr>
              <a:t>x</a:t>
            </a:r>
            <a:r>
              <a:rPr sz="1050" spc="-145" dirty="0">
                <a:latin typeface="Tahoma"/>
                <a:cs typeface="Tahoma"/>
              </a:rPr>
              <a:t>: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100" dirty="0">
                <a:latin typeface="Courier New"/>
                <a:cs typeface="Courier New"/>
              </a:rPr>
              <a:t>~/.config/@adobe/aio-cli</a:t>
            </a:r>
            <a:endParaRPr sz="1100">
              <a:latin typeface="Courier New"/>
              <a:cs typeface="Courier New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SzPct val="104761"/>
              <a:buFont typeface="Arial MT"/>
              <a:buChar char="•"/>
              <a:tabLst>
                <a:tab pos="478790" algn="l"/>
              </a:tabLst>
            </a:pPr>
            <a:r>
              <a:rPr sz="1050" spc="10" dirty="0">
                <a:latin typeface="Tahoma"/>
                <a:cs typeface="Tahoma"/>
              </a:rPr>
              <a:t>Wi</a:t>
            </a:r>
            <a:r>
              <a:rPr sz="1050" spc="5" dirty="0">
                <a:latin typeface="Tahoma"/>
                <a:cs typeface="Tahoma"/>
              </a:rPr>
              <a:t>n</a:t>
            </a:r>
            <a:r>
              <a:rPr sz="1050" spc="10" dirty="0">
                <a:latin typeface="Tahoma"/>
                <a:cs typeface="Tahoma"/>
              </a:rPr>
              <a:t>do</a:t>
            </a:r>
            <a:r>
              <a:rPr sz="1050" spc="15" dirty="0">
                <a:latin typeface="Tahoma"/>
                <a:cs typeface="Tahoma"/>
              </a:rPr>
              <a:t>w</a:t>
            </a:r>
            <a:r>
              <a:rPr sz="1050" spc="-50" dirty="0">
                <a:latin typeface="Tahoma"/>
                <a:cs typeface="Tahoma"/>
              </a:rPr>
              <a:t>s</a:t>
            </a:r>
            <a:r>
              <a:rPr sz="1050" spc="-145" dirty="0">
                <a:latin typeface="Tahoma"/>
                <a:cs typeface="Tahoma"/>
              </a:rPr>
              <a:t>: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100" dirty="0">
                <a:latin typeface="Courier New"/>
                <a:cs typeface="Courier New"/>
              </a:rPr>
              <a:t>%LOCALAPPDATA%\@adobe\aio-cli</a:t>
            </a:r>
            <a:endParaRPr sz="1100">
              <a:latin typeface="Courier New"/>
              <a:cs typeface="Courier New"/>
            </a:endParaRPr>
          </a:p>
          <a:p>
            <a:pPr marL="193040">
              <a:lnSpc>
                <a:spcPct val="100000"/>
              </a:lnSpc>
              <a:spcBef>
                <a:spcPts val="675"/>
              </a:spcBef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Ou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i="1" spc="-125" dirty="0">
                <a:latin typeface="Verdana"/>
                <a:cs typeface="Verdana"/>
              </a:rPr>
              <a:t>sr</a:t>
            </a:r>
            <a:r>
              <a:rPr sz="1050" i="1" spc="-135" dirty="0">
                <a:latin typeface="Verdana"/>
                <a:cs typeface="Verdana"/>
              </a:rPr>
              <a:t>c</a:t>
            </a:r>
            <a:endParaRPr sz="1050">
              <a:latin typeface="Verdana"/>
              <a:cs typeface="Verdan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Input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on-prem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160" dirty="0">
                <a:latin typeface="Verdana"/>
                <a:cs typeface="Verdana"/>
              </a:rPr>
              <a:t>dispatcher.any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160" dirty="0">
                <a:latin typeface="Verdana"/>
                <a:cs typeface="Verdana"/>
              </a:rPr>
              <a:t>httpd.conf</a:t>
            </a:r>
            <a:endParaRPr sz="1100">
              <a:latin typeface="Verdana"/>
              <a:cs typeface="Verdan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95" dirty="0">
                <a:latin typeface="Tahoma"/>
                <a:cs typeface="Tahoma"/>
              </a:rPr>
              <a:t>In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i="1" spc="-65" dirty="0">
                <a:latin typeface="Verdana"/>
                <a:cs typeface="Verdana"/>
              </a:rPr>
              <a:t>di</a:t>
            </a:r>
            <a:r>
              <a:rPr sz="1050" i="1" spc="-150" dirty="0">
                <a:latin typeface="Verdana"/>
                <a:cs typeface="Verdana"/>
              </a:rPr>
              <a:t>s</a:t>
            </a:r>
            <a:r>
              <a:rPr sz="1050" i="1" spc="-100" dirty="0">
                <a:latin typeface="Verdana"/>
                <a:cs typeface="Verdana"/>
              </a:rPr>
              <a:t>p</a:t>
            </a:r>
            <a:r>
              <a:rPr sz="1050" i="1" spc="-80" dirty="0">
                <a:latin typeface="Verdana"/>
                <a:cs typeface="Verdana"/>
              </a:rPr>
              <a:t>a</a:t>
            </a:r>
            <a:r>
              <a:rPr sz="1050" i="1" spc="-114" dirty="0">
                <a:latin typeface="Verdana"/>
                <a:cs typeface="Verdana"/>
              </a:rPr>
              <a:t>tc</a:t>
            </a:r>
            <a:r>
              <a:rPr sz="1050" i="1" spc="-85" dirty="0">
                <a:latin typeface="Verdana"/>
                <a:cs typeface="Verdana"/>
              </a:rPr>
              <a:t>h</a:t>
            </a:r>
            <a:r>
              <a:rPr sz="1050" i="1" spc="-145" dirty="0">
                <a:latin typeface="Verdana"/>
                <a:cs typeface="Verdana"/>
              </a:rPr>
              <a:t>e</a:t>
            </a:r>
            <a:r>
              <a:rPr sz="1050" i="1" spc="-100" dirty="0">
                <a:latin typeface="Verdana"/>
                <a:cs typeface="Verdana"/>
              </a:rPr>
              <a:t>r</a:t>
            </a:r>
            <a:r>
              <a:rPr sz="1050" i="1" spc="-20" dirty="0">
                <a:latin typeface="Verdana"/>
                <a:cs typeface="Verdana"/>
              </a:rPr>
              <a:t>/</a:t>
            </a:r>
            <a:r>
              <a:rPr sz="1050" i="1" spc="-125" dirty="0">
                <a:latin typeface="Verdana"/>
                <a:cs typeface="Verdana"/>
              </a:rPr>
              <a:t>sr</a:t>
            </a:r>
            <a:r>
              <a:rPr sz="1050" i="1" spc="-135" dirty="0">
                <a:latin typeface="Verdana"/>
                <a:cs typeface="Verdana"/>
              </a:rPr>
              <a:t>c</a:t>
            </a:r>
            <a:r>
              <a:rPr sz="1050" i="1" spc="-70" dirty="0">
                <a:latin typeface="Verdana"/>
                <a:cs typeface="Verdana"/>
              </a:rPr>
              <a:t> 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95"/>
              </a:spcBef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New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fo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New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fo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5" dirty="0">
                <a:latin typeface="Tahoma"/>
                <a:cs typeface="Tahoma"/>
              </a:rPr>
              <a:t>j</a:t>
            </a:r>
            <a:r>
              <a:rPr sz="1100" spc="-60" dirty="0">
                <a:latin typeface="Tahoma"/>
                <a:cs typeface="Tahoma"/>
              </a:rPr>
              <a:t>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fo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5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5002" y="87279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054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L="193040" marR="362585"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Utility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developed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restructure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existing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packages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structure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  <a:p>
            <a:pPr marL="193040" marR="575945">
              <a:lnSpc>
                <a:spcPts val="1300"/>
              </a:lnSpc>
              <a:spcBef>
                <a:spcPts val="825"/>
              </a:spcBef>
            </a:pPr>
            <a:r>
              <a:rPr sz="1100" spc="-65" dirty="0">
                <a:latin typeface="Tahoma"/>
                <a:cs typeface="Tahoma"/>
              </a:rPr>
              <a:t>Creates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structure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creating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structure: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i="1" spc="-160" dirty="0">
                <a:latin typeface="Verdana"/>
                <a:cs typeface="Verdana"/>
              </a:rPr>
              <a:t>ui.apps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/apps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endParaRPr sz="1100">
              <a:latin typeface="Tahoma"/>
              <a:cs typeface="Tahoma"/>
            </a:endParaRPr>
          </a:p>
          <a:p>
            <a:pPr marL="478790" marR="351790" indent="-171450">
              <a:lnSpc>
                <a:spcPts val="1300"/>
              </a:lnSpc>
              <a:spcBef>
                <a:spcPts val="7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i="1" spc="-155" dirty="0">
                <a:latin typeface="Verdana"/>
                <a:cs typeface="Verdana"/>
              </a:rPr>
              <a:t>ui.content </a:t>
            </a:r>
            <a:r>
              <a:rPr sz="1100" spc="-65" dirty="0">
                <a:latin typeface="Tahoma"/>
                <a:cs typeface="Tahoma"/>
              </a:rPr>
              <a:t>package </a:t>
            </a:r>
            <a:r>
              <a:rPr sz="1100" spc="-45" dirty="0">
                <a:latin typeface="Tahoma"/>
                <a:cs typeface="Tahoma"/>
              </a:rPr>
              <a:t>deploys to runtime-writable </a:t>
            </a:r>
            <a:r>
              <a:rPr sz="1100" spc="-70" dirty="0">
                <a:latin typeface="Tahoma"/>
                <a:cs typeface="Tahoma"/>
              </a:rPr>
              <a:t>areas </a:t>
            </a:r>
            <a:r>
              <a:rPr sz="1100" spc="-110" dirty="0">
                <a:latin typeface="Tahoma"/>
                <a:cs typeface="Tahoma"/>
              </a:rPr>
              <a:t>(e.g. </a:t>
            </a:r>
            <a:r>
              <a:rPr sz="1050" i="1" spc="-100" dirty="0">
                <a:latin typeface="Verdana"/>
                <a:cs typeface="Verdana"/>
              </a:rPr>
              <a:t>/content </a:t>
            </a:r>
            <a:r>
              <a:rPr sz="1050" i="1" spc="-220" dirty="0">
                <a:latin typeface="Verdana"/>
                <a:cs typeface="Verdana"/>
              </a:rPr>
              <a:t>,</a:t>
            </a:r>
            <a:r>
              <a:rPr sz="1050" i="1" spc="-215" dirty="0">
                <a:latin typeface="Verdana"/>
                <a:cs typeface="Verdana"/>
              </a:rPr>
              <a:t> </a:t>
            </a:r>
            <a:r>
              <a:rPr sz="1050" i="1" spc="-85" dirty="0">
                <a:latin typeface="Verdana"/>
                <a:cs typeface="Verdana"/>
              </a:rPr>
              <a:t>/conf </a:t>
            </a:r>
            <a:r>
              <a:rPr sz="1050" i="1" spc="-220" dirty="0">
                <a:latin typeface="Verdana"/>
                <a:cs typeface="Verdana"/>
              </a:rPr>
              <a:t>,</a:t>
            </a:r>
            <a:r>
              <a:rPr sz="1050" i="1" spc="-215" dirty="0">
                <a:latin typeface="Verdana"/>
                <a:cs typeface="Verdana"/>
              </a:rPr>
              <a:t> </a:t>
            </a:r>
            <a:r>
              <a:rPr sz="1050" i="1" spc="-100" dirty="0">
                <a:latin typeface="Verdana"/>
                <a:cs typeface="Verdana"/>
              </a:rPr>
              <a:t>/home 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16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 </a:t>
            </a:r>
            <a:r>
              <a:rPr sz="1100" spc="-50" dirty="0">
                <a:latin typeface="Tahoma"/>
                <a:cs typeface="Tahoma"/>
              </a:rPr>
              <a:t>anything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i="1" spc="-95" dirty="0">
                <a:latin typeface="Verdana"/>
                <a:cs typeface="Verdana"/>
              </a:rPr>
              <a:t>/apps</a:t>
            </a:r>
            <a:r>
              <a:rPr sz="1050" i="1" spc="-75" dirty="0">
                <a:latin typeface="Verdana"/>
                <a:cs typeface="Verdana"/>
              </a:rPr>
              <a:t> </a:t>
            </a:r>
            <a:r>
              <a:rPr sz="1100" spc="-75" dirty="0">
                <a:latin typeface="Tahoma"/>
                <a:cs typeface="Tahoma"/>
              </a:rPr>
              <a:t>)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i="1" spc="-80" dirty="0">
                <a:latin typeface="Verdana"/>
                <a:cs typeface="Verdana"/>
              </a:rPr>
              <a:t>all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container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sub-packages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i="1" spc="-160" dirty="0">
                <a:latin typeface="Verdana"/>
                <a:cs typeface="Verdana"/>
              </a:rPr>
              <a:t>ui.apps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i="1" spc="-155" dirty="0">
                <a:latin typeface="Verdana"/>
                <a:cs typeface="Verdana"/>
              </a:rPr>
              <a:t>ui.content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2939" y="4435347"/>
            <a:ext cx="977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2979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iz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mp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00783" y="1689607"/>
            <a:ext cx="3587750" cy="2283460"/>
            <a:chOff x="1700783" y="1689607"/>
            <a:chExt cx="3587750" cy="22834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783" y="1689607"/>
              <a:ext cx="3587496" cy="22829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0310" y="1788838"/>
              <a:ext cx="3291968" cy="198770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43939" y="4088891"/>
            <a:ext cx="25196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90" dirty="0">
                <a:latin typeface="Tahoma"/>
                <a:cs typeface="Tahoma"/>
              </a:rPr>
              <a:t>No</a:t>
            </a:r>
            <a:r>
              <a:rPr sz="1000" b="1" spc="-110" dirty="0">
                <a:latin typeface="Tahoma"/>
                <a:cs typeface="Tahoma"/>
              </a:rPr>
              <a:t>t</a:t>
            </a:r>
            <a:r>
              <a:rPr sz="1000" b="1" spc="-100" dirty="0">
                <a:latin typeface="Tahoma"/>
                <a:cs typeface="Tahoma"/>
              </a:rPr>
              <a:t>e</a:t>
            </a:r>
            <a:r>
              <a:rPr sz="1000" spc="5" dirty="0">
                <a:latin typeface="Segoe UI Symbol"/>
                <a:cs typeface="Segoe UI Symbol"/>
              </a:rPr>
              <a:t>:</a:t>
            </a:r>
            <a:r>
              <a:rPr sz="1000" spc="-45" dirty="0">
                <a:latin typeface="Segoe UI Symbol"/>
                <a:cs typeface="Segoe UI Symbol"/>
              </a:rPr>
              <a:t> </a:t>
            </a:r>
            <a:r>
              <a:rPr sz="1000" spc="-15" dirty="0">
                <a:latin typeface="Tahoma"/>
                <a:cs typeface="Tahoma"/>
              </a:rPr>
              <a:t>P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65" dirty="0">
                <a:latin typeface="Tahoma"/>
                <a:cs typeface="Tahoma"/>
              </a:rPr>
              <a:t>j</a:t>
            </a:r>
            <a:r>
              <a:rPr sz="1000" spc="-50" dirty="0">
                <a:latin typeface="Tahoma"/>
                <a:cs typeface="Tahoma"/>
              </a:rPr>
              <a:t>ec</a:t>
            </a:r>
            <a:r>
              <a:rPr sz="1000" spc="-4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10" dirty="0">
                <a:latin typeface="Tahoma"/>
                <a:cs typeface="Tahoma"/>
              </a:rPr>
              <a:t>l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in</a:t>
            </a:r>
            <a:r>
              <a:rPr sz="1000" spc="-75" dirty="0">
                <a:latin typeface="Tahoma"/>
                <a:cs typeface="Tahoma"/>
              </a:rPr>
              <a:t>f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t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25" dirty="0">
                <a:latin typeface="Tahoma"/>
                <a:cs typeface="Tahoma"/>
              </a:rPr>
              <a:t>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10" dirty="0">
                <a:latin typeface="Tahoma"/>
                <a:cs typeface="Tahoma"/>
              </a:rPr>
              <a:t>l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n</a:t>
            </a:r>
            <a:r>
              <a:rPr sz="1000" spc="-50" dirty="0">
                <a:latin typeface="Tahoma"/>
                <a:cs typeface="Tahoma"/>
              </a:rPr>
              <a:t>ee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50" dirty="0">
                <a:latin typeface="Tahoma"/>
                <a:cs typeface="Tahoma"/>
              </a:rPr>
              <a:t>e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900" spc="-120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7" name="object 17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7383" y="8727947"/>
            <a:ext cx="1092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899" y="5645403"/>
            <a:ext cx="6070600" cy="782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Disp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Choose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on-premise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ams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input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dirty="0">
                <a:latin typeface="Courier New"/>
                <a:cs typeface="Courier New"/>
              </a:rPr>
              <a:t>$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aio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aem-migration:dispatcher-converter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7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6831" y="6561327"/>
              <a:ext cx="3377184" cy="21518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5672" y="6658230"/>
              <a:ext cx="3081054" cy="18578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105</a:t>
            </a:fld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6987" y="4435347"/>
            <a:ext cx="1104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782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Migrate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existing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Oak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Definitions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AEMaaCS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Oak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Index </a:t>
            </a:r>
            <a:r>
              <a:rPr sz="1100" spc="-45" dirty="0">
                <a:latin typeface="Tahoma"/>
                <a:cs typeface="Tahoma"/>
              </a:rPr>
              <a:t>Definitions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dirty="0">
                <a:latin typeface="Courier New"/>
                <a:cs typeface="Courier New"/>
              </a:rPr>
              <a:t>$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aio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aem-migration:index-converter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7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0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0616" y="2430272"/>
              <a:ext cx="4617720" cy="20482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8572" y="2529368"/>
              <a:ext cx="4321534" cy="175197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6193" y="8727947"/>
            <a:ext cx="1117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899" y="5645403"/>
            <a:ext cx="6070600" cy="287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kf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000" spc="-50" dirty="0">
                <a:latin typeface="Tahoma"/>
                <a:cs typeface="Tahoma"/>
              </a:rPr>
              <a:t>Workflows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have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varying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level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of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migration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support: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0" dirty="0">
                <a:latin typeface="Tahoma"/>
                <a:cs typeface="Tahoma"/>
              </a:rPr>
              <a:t>SUPPORTED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0" dirty="0">
                <a:latin typeface="Tahoma"/>
                <a:cs typeface="Tahoma"/>
              </a:rPr>
              <a:t>OPTIONAL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65" dirty="0">
                <a:latin typeface="Tahoma"/>
                <a:cs typeface="Tahoma"/>
              </a:rPr>
              <a:t>REQUIRED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0" dirty="0">
                <a:latin typeface="Tahoma"/>
                <a:cs typeface="Tahoma"/>
              </a:rPr>
              <a:t>UNNECESSARY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0" dirty="0">
                <a:latin typeface="Tahoma"/>
                <a:cs typeface="Tahoma"/>
              </a:rPr>
              <a:t>NUI_OOTB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0" dirty="0">
                <a:latin typeface="Tahoma"/>
                <a:cs typeface="Tahoma"/>
              </a:rPr>
              <a:t>DMS7_OOTB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5" dirty="0">
                <a:latin typeface="Tahoma"/>
                <a:cs typeface="Tahoma"/>
              </a:rPr>
              <a:t>NUI_MIGRATED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45" dirty="0">
                <a:latin typeface="Tahoma"/>
                <a:cs typeface="Tahoma"/>
              </a:rPr>
              <a:t>UNSUPPORTED</a:t>
            </a:r>
            <a:endParaRPr sz="1000">
              <a:latin typeface="Tahoma"/>
              <a:cs typeface="Tahoma"/>
            </a:endParaRPr>
          </a:p>
          <a:p>
            <a:pPr marL="193040" marR="251460">
              <a:lnSpc>
                <a:spcPct val="166000"/>
              </a:lnSpc>
              <a:spcBef>
                <a:spcPts val="25"/>
              </a:spcBef>
            </a:pPr>
            <a:r>
              <a:rPr sz="1000" spc="-40" dirty="0">
                <a:latin typeface="Tahoma"/>
                <a:cs typeface="Tahoma"/>
              </a:rPr>
              <a:t>Adobe </a:t>
            </a:r>
            <a:r>
              <a:rPr sz="1000" spc="-55" dirty="0">
                <a:latin typeface="Tahoma"/>
                <a:cs typeface="Tahoma"/>
              </a:rPr>
              <a:t>supports </a:t>
            </a:r>
            <a:r>
              <a:rPr sz="1000" spc="-45" dirty="0">
                <a:latin typeface="Tahoma"/>
                <a:cs typeface="Tahoma"/>
              </a:rPr>
              <a:t>migration </a:t>
            </a:r>
            <a:r>
              <a:rPr sz="1000" spc="-55" dirty="0">
                <a:latin typeface="Tahoma"/>
                <a:cs typeface="Tahoma"/>
              </a:rPr>
              <a:t>of </a:t>
            </a:r>
            <a:r>
              <a:rPr sz="1000" spc="-50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workflows </a:t>
            </a:r>
            <a:r>
              <a:rPr sz="1000" spc="-55" dirty="0">
                <a:latin typeface="Tahoma"/>
                <a:cs typeface="Tahoma"/>
              </a:rPr>
              <a:t>that </a:t>
            </a:r>
            <a:r>
              <a:rPr sz="1000" spc="-60" dirty="0">
                <a:latin typeface="Tahoma"/>
                <a:cs typeface="Tahoma"/>
              </a:rPr>
              <a:t>are </a:t>
            </a:r>
            <a:r>
              <a:rPr sz="1000" spc="-40" dirty="0">
                <a:latin typeface="Tahoma"/>
                <a:cs typeface="Tahoma"/>
              </a:rPr>
              <a:t>listed </a:t>
            </a:r>
            <a:r>
              <a:rPr sz="1000" spc="-25" dirty="0">
                <a:latin typeface="Tahoma"/>
                <a:cs typeface="Tahoma"/>
              </a:rPr>
              <a:t>in </a:t>
            </a:r>
            <a:r>
              <a:rPr sz="1000" spc="-50" dirty="0">
                <a:latin typeface="Tahoma"/>
                <a:cs typeface="Tahoma"/>
              </a:rPr>
              <a:t>SUPPORTED </a:t>
            </a:r>
            <a:r>
              <a:rPr sz="1000" spc="-150" dirty="0">
                <a:latin typeface="Tahoma"/>
                <a:cs typeface="Tahoma"/>
              </a:rPr>
              <a:t>, </a:t>
            </a:r>
            <a:r>
              <a:rPr sz="1000" spc="-65" dirty="0">
                <a:latin typeface="Tahoma"/>
                <a:cs typeface="Tahoma"/>
              </a:rPr>
              <a:t>REQUIRED </a:t>
            </a:r>
            <a:r>
              <a:rPr sz="1000" spc="-150" dirty="0">
                <a:latin typeface="Tahoma"/>
                <a:cs typeface="Tahoma"/>
              </a:rPr>
              <a:t>, </a:t>
            </a:r>
            <a:r>
              <a:rPr sz="1000" spc="-45" dirty="0">
                <a:latin typeface="Tahoma"/>
                <a:cs typeface="Tahoma"/>
              </a:rPr>
              <a:t>or </a:t>
            </a:r>
            <a:r>
              <a:rPr sz="1000" spc="-50" dirty="0">
                <a:latin typeface="Tahoma"/>
                <a:cs typeface="Tahoma"/>
              </a:rPr>
              <a:t>OPTIONAL </a:t>
            </a:r>
            <a:r>
              <a:rPr sz="1000" spc="-65" dirty="0">
                <a:latin typeface="Tahoma"/>
                <a:cs typeface="Tahoma"/>
              </a:rPr>
              <a:t>categories. </a:t>
            </a:r>
            <a:r>
              <a:rPr sz="1000" spc="-30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Workflow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steps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mentioned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other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categories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are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not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supported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0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106</a:t>
            </a:fld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ni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oo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215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5002" y="87279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3939" y="5645403"/>
            <a:ext cx="3502025" cy="2066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ern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40" dirty="0">
                <a:latin typeface="Tahoma"/>
                <a:cs typeface="Tahoma"/>
              </a:rPr>
              <a:t>U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Modernization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Tools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allow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easy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of: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0" dirty="0">
                <a:latin typeface="Tahoma"/>
                <a:cs typeface="Tahoma"/>
              </a:rPr>
              <a:t>Template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Tool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(Static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40" dirty="0">
                <a:latin typeface="Tahoma"/>
                <a:cs typeface="Tahoma"/>
              </a:rPr>
              <a:t>-&gt;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Editable)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0" dirty="0">
                <a:latin typeface="Tahoma"/>
                <a:cs typeface="Tahoma"/>
              </a:rPr>
              <a:t>Policy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Tool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(Design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40" dirty="0">
                <a:latin typeface="Tahoma"/>
                <a:cs typeface="Tahoma"/>
              </a:rPr>
              <a:t>-&gt;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Policies)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rs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ac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rn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0" dirty="0">
                <a:latin typeface="Tahoma"/>
                <a:cs typeface="Tahoma"/>
              </a:rPr>
              <a:t>Dialog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Tool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(Classic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40" dirty="0">
                <a:latin typeface="Tahoma"/>
                <a:cs typeface="Tahoma"/>
              </a:rPr>
              <a:t>-&gt;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Touch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Enabled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UI)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107</a:t>
            </a:fld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8575" y="4435347"/>
            <a:ext cx="1066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57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Fir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ps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60" dirty="0">
                <a:latin typeface="Tahoma"/>
                <a:cs typeface="Tahoma"/>
              </a:rPr>
              <a:t>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 marR="2804795">
              <a:lnSpc>
                <a:spcPts val="2110"/>
              </a:lnSpc>
              <a:spcBef>
                <a:spcPts val="80"/>
              </a:spcBef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10" dirty="0">
                <a:latin typeface="Tahoma"/>
                <a:cs typeface="Tahoma"/>
              </a:rPr>
              <a:t>Mov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/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c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6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15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5796" y="87279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3939" y="5645403"/>
            <a:ext cx="5601970" cy="223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Geometrixx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Shapes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team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decided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upgrade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Static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Templates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Editable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Templates.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want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start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Home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template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over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structure.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65" dirty="0">
                <a:latin typeface="Tahoma"/>
                <a:cs typeface="Tahoma"/>
              </a:rPr>
              <a:t>They've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already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initial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Maven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Archetype.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next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steps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to: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5" dirty="0">
                <a:latin typeface="Tahoma"/>
                <a:cs typeface="Tahoma"/>
              </a:rPr>
              <a:t>Create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template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Home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derived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base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template.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Configure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Home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template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containers,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policies,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components.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Covert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existing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home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editable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template.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0" dirty="0">
                <a:latin typeface="Tahoma"/>
                <a:cs typeface="Tahoma"/>
              </a:rPr>
              <a:t>Veri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upd</a:t>
            </a:r>
            <a:r>
              <a:rPr sz="1100" spc="-65" dirty="0">
                <a:latin typeface="Tahoma"/>
                <a:cs typeface="Tahoma"/>
              </a:rPr>
              <a:t>ate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108</a:t>
            </a:fld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0" y="4435347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51714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405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mp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17042" y="1762760"/>
            <a:ext cx="4041775" cy="2585085"/>
            <a:chOff x="1317042" y="1762760"/>
            <a:chExt cx="4041775" cy="25850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762760"/>
              <a:ext cx="2081783" cy="25847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6126" y="1859775"/>
              <a:ext cx="1785805" cy="22922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23392" y="2110792"/>
              <a:ext cx="2019935" cy="1008380"/>
            </a:xfrm>
            <a:custGeom>
              <a:avLst/>
              <a:gdLst/>
              <a:ahLst/>
              <a:cxnLst/>
              <a:rect l="l" t="t" r="r" b="b"/>
              <a:pathLst>
                <a:path w="2019935" h="1008380">
                  <a:moveTo>
                    <a:pt x="1629098" y="0"/>
                  </a:moveTo>
                  <a:lnTo>
                    <a:pt x="0" y="0"/>
                  </a:lnTo>
                  <a:lnTo>
                    <a:pt x="0" y="538261"/>
                  </a:lnTo>
                  <a:lnTo>
                    <a:pt x="950307" y="538261"/>
                  </a:lnTo>
                  <a:lnTo>
                    <a:pt x="2019447" y="1007976"/>
                  </a:lnTo>
                  <a:lnTo>
                    <a:pt x="1357583" y="538261"/>
                  </a:lnTo>
                  <a:lnTo>
                    <a:pt x="1629098" y="538261"/>
                  </a:lnTo>
                  <a:lnTo>
                    <a:pt x="162909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23392" y="2110792"/>
              <a:ext cx="2019935" cy="1008380"/>
            </a:xfrm>
            <a:custGeom>
              <a:avLst/>
              <a:gdLst/>
              <a:ahLst/>
              <a:cxnLst/>
              <a:rect l="l" t="t" r="r" b="b"/>
              <a:pathLst>
                <a:path w="2019935" h="1008380">
                  <a:moveTo>
                    <a:pt x="0" y="0"/>
                  </a:moveTo>
                  <a:lnTo>
                    <a:pt x="950308" y="0"/>
                  </a:lnTo>
                  <a:lnTo>
                    <a:pt x="1357583" y="0"/>
                  </a:lnTo>
                  <a:lnTo>
                    <a:pt x="1629099" y="0"/>
                  </a:lnTo>
                  <a:lnTo>
                    <a:pt x="1629099" y="313986"/>
                  </a:lnTo>
                  <a:lnTo>
                    <a:pt x="1629099" y="448551"/>
                  </a:lnTo>
                  <a:lnTo>
                    <a:pt x="1629099" y="538262"/>
                  </a:lnTo>
                  <a:lnTo>
                    <a:pt x="1357583" y="538262"/>
                  </a:lnTo>
                  <a:lnTo>
                    <a:pt x="2019447" y="1007976"/>
                  </a:lnTo>
                  <a:lnTo>
                    <a:pt x="950308" y="538262"/>
                  </a:lnTo>
                  <a:lnTo>
                    <a:pt x="0" y="538262"/>
                  </a:lnTo>
                  <a:lnTo>
                    <a:pt x="0" y="448551"/>
                  </a:lnTo>
                  <a:lnTo>
                    <a:pt x="0" y="31398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69112" y="2160016"/>
            <a:ext cx="1538605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>
              <a:lnSpc>
                <a:spcPct val="97800"/>
              </a:lnSpc>
              <a:spcBef>
                <a:spcPts val="12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Components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should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identified </a:t>
            </a:r>
            <a:r>
              <a:rPr sz="9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po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125" dirty="0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62675" y="2939478"/>
            <a:ext cx="784860" cy="14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900" spc="-165" dirty="0">
                <a:solidFill>
                  <a:srgbClr val="FFFFFF"/>
                </a:solidFill>
                <a:latin typeface="Tahoma"/>
                <a:cs typeface="Tahoma"/>
              </a:rPr>
              <a:t>IdIdeenntitifyfy </a:t>
            </a:r>
            <a:r>
              <a:rPr sz="9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i="1" spc="-370" dirty="0">
                <a:solidFill>
                  <a:srgbClr val="FFFFFF"/>
                </a:solidFill>
                <a:latin typeface="Verdana"/>
                <a:cs typeface="Verdana"/>
              </a:rPr>
              <a:t>StStrruuccttuurree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62675" y="3077667"/>
            <a:ext cx="57785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0"/>
              </a:lnSpc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8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900" spc="-7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50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68205" y="2120289"/>
            <a:ext cx="1526540" cy="1849755"/>
            <a:chOff x="5268205" y="2120289"/>
            <a:chExt cx="1526540" cy="1849755"/>
          </a:xfrm>
        </p:grpSpPr>
        <p:sp>
          <p:nvSpPr>
            <p:cNvPr id="19" name="object 19"/>
            <p:cNvSpPr/>
            <p:nvPr/>
          </p:nvSpPr>
          <p:spPr>
            <a:xfrm>
              <a:off x="5285704" y="2863656"/>
              <a:ext cx="1502410" cy="1100455"/>
            </a:xfrm>
            <a:custGeom>
              <a:avLst/>
              <a:gdLst/>
              <a:ahLst/>
              <a:cxnLst/>
              <a:rect l="l" t="t" r="r" b="b"/>
              <a:pathLst>
                <a:path w="1502409" h="1100454">
                  <a:moveTo>
                    <a:pt x="1502208" y="0"/>
                  </a:moveTo>
                  <a:lnTo>
                    <a:pt x="431252" y="0"/>
                  </a:lnTo>
                  <a:lnTo>
                    <a:pt x="431252" y="419807"/>
                  </a:lnTo>
                  <a:lnTo>
                    <a:pt x="609744" y="419807"/>
                  </a:lnTo>
                  <a:lnTo>
                    <a:pt x="0" y="1099868"/>
                  </a:lnTo>
                  <a:lnTo>
                    <a:pt x="877483" y="419807"/>
                  </a:lnTo>
                  <a:lnTo>
                    <a:pt x="1502208" y="419807"/>
                  </a:lnTo>
                  <a:lnTo>
                    <a:pt x="150220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85704" y="2863656"/>
              <a:ext cx="1502410" cy="1100455"/>
            </a:xfrm>
            <a:custGeom>
              <a:avLst/>
              <a:gdLst/>
              <a:ahLst/>
              <a:cxnLst/>
              <a:rect l="l" t="t" r="r" b="b"/>
              <a:pathLst>
                <a:path w="1502409" h="1100454">
                  <a:moveTo>
                    <a:pt x="431252" y="0"/>
                  </a:moveTo>
                  <a:lnTo>
                    <a:pt x="609745" y="0"/>
                  </a:lnTo>
                  <a:lnTo>
                    <a:pt x="877484" y="0"/>
                  </a:lnTo>
                  <a:lnTo>
                    <a:pt x="1502208" y="0"/>
                  </a:lnTo>
                  <a:lnTo>
                    <a:pt x="1502208" y="244886"/>
                  </a:lnTo>
                  <a:lnTo>
                    <a:pt x="1502208" y="349839"/>
                  </a:lnTo>
                  <a:lnTo>
                    <a:pt x="1502208" y="419806"/>
                  </a:lnTo>
                  <a:lnTo>
                    <a:pt x="877484" y="419806"/>
                  </a:lnTo>
                  <a:lnTo>
                    <a:pt x="0" y="1099867"/>
                  </a:lnTo>
                  <a:lnTo>
                    <a:pt x="609745" y="419806"/>
                  </a:lnTo>
                  <a:lnTo>
                    <a:pt x="431252" y="419806"/>
                  </a:lnTo>
                  <a:lnTo>
                    <a:pt x="431252" y="349839"/>
                  </a:lnTo>
                  <a:lnTo>
                    <a:pt x="431252" y="244886"/>
                  </a:lnTo>
                  <a:lnTo>
                    <a:pt x="431252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4555" y="2126640"/>
              <a:ext cx="1513840" cy="1156970"/>
            </a:xfrm>
            <a:custGeom>
              <a:avLst/>
              <a:gdLst/>
              <a:ahLst/>
              <a:cxnLst/>
              <a:rect l="l" t="t" r="r" b="b"/>
              <a:pathLst>
                <a:path w="1513840" h="1156970">
                  <a:moveTo>
                    <a:pt x="0" y="0"/>
                  </a:moveTo>
                  <a:lnTo>
                    <a:pt x="620894" y="737016"/>
                  </a:lnTo>
                  <a:lnTo>
                    <a:pt x="442400" y="737016"/>
                  </a:lnTo>
                  <a:lnTo>
                    <a:pt x="442400" y="1156823"/>
                  </a:lnTo>
                  <a:lnTo>
                    <a:pt x="1513356" y="1156823"/>
                  </a:lnTo>
                  <a:lnTo>
                    <a:pt x="1513356" y="737016"/>
                  </a:lnTo>
                  <a:lnTo>
                    <a:pt x="888632" y="737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74555" y="2126639"/>
              <a:ext cx="1513840" cy="1156970"/>
            </a:xfrm>
            <a:custGeom>
              <a:avLst/>
              <a:gdLst/>
              <a:ahLst/>
              <a:cxnLst/>
              <a:rect l="l" t="t" r="r" b="b"/>
              <a:pathLst>
                <a:path w="1513840" h="1156970">
                  <a:moveTo>
                    <a:pt x="442400" y="737017"/>
                  </a:moveTo>
                  <a:lnTo>
                    <a:pt x="620893" y="737017"/>
                  </a:lnTo>
                  <a:lnTo>
                    <a:pt x="0" y="0"/>
                  </a:lnTo>
                  <a:lnTo>
                    <a:pt x="888631" y="737017"/>
                  </a:lnTo>
                  <a:lnTo>
                    <a:pt x="1513355" y="737017"/>
                  </a:lnTo>
                  <a:lnTo>
                    <a:pt x="1513355" y="806985"/>
                  </a:lnTo>
                  <a:lnTo>
                    <a:pt x="1513355" y="911936"/>
                  </a:lnTo>
                  <a:lnTo>
                    <a:pt x="1513355" y="1156823"/>
                  </a:lnTo>
                  <a:lnTo>
                    <a:pt x="888631" y="1156823"/>
                  </a:lnTo>
                  <a:lnTo>
                    <a:pt x="620893" y="1156823"/>
                  </a:lnTo>
                  <a:lnTo>
                    <a:pt x="442400" y="1156823"/>
                  </a:lnTo>
                  <a:lnTo>
                    <a:pt x="442400" y="911936"/>
                  </a:lnTo>
                  <a:lnTo>
                    <a:pt x="442400" y="806985"/>
                  </a:lnTo>
                  <a:lnTo>
                    <a:pt x="442400" y="737017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258866" y="2857306"/>
            <a:ext cx="1535430" cy="433070"/>
            <a:chOff x="5258866" y="2857306"/>
            <a:chExt cx="1535430" cy="433070"/>
          </a:xfrm>
        </p:grpSpPr>
        <p:sp>
          <p:nvSpPr>
            <p:cNvPr id="24" name="object 24"/>
            <p:cNvSpPr/>
            <p:nvPr/>
          </p:nvSpPr>
          <p:spPr>
            <a:xfrm>
              <a:off x="5489308" y="2863849"/>
              <a:ext cx="1299210" cy="419100"/>
            </a:xfrm>
            <a:custGeom>
              <a:avLst/>
              <a:gdLst/>
              <a:ahLst/>
              <a:cxnLst/>
              <a:rect l="l" t="t" r="r" b="b"/>
              <a:pathLst>
                <a:path w="1299209" h="419100">
                  <a:moveTo>
                    <a:pt x="1298600" y="0"/>
                  </a:moveTo>
                  <a:lnTo>
                    <a:pt x="227647" y="0"/>
                  </a:lnTo>
                  <a:lnTo>
                    <a:pt x="227647" y="245110"/>
                  </a:lnTo>
                  <a:lnTo>
                    <a:pt x="444" y="245110"/>
                  </a:lnTo>
                  <a:lnTo>
                    <a:pt x="444" y="251460"/>
                  </a:lnTo>
                  <a:lnTo>
                    <a:pt x="0" y="251460"/>
                  </a:lnTo>
                  <a:lnTo>
                    <a:pt x="0" y="349250"/>
                  </a:lnTo>
                  <a:lnTo>
                    <a:pt x="227647" y="349250"/>
                  </a:lnTo>
                  <a:lnTo>
                    <a:pt x="227647" y="419100"/>
                  </a:lnTo>
                  <a:lnTo>
                    <a:pt x="1298600" y="419100"/>
                  </a:lnTo>
                  <a:lnTo>
                    <a:pt x="1298600" y="349250"/>
                  </a:lnTo>
                  <a:lnTo>
                    <a:pt x="1298600" y="251460"/>
                  </a:lnTo>
                  <a:lnTo>
                    <a:pt x="1298600" y="245110"/>
                  </a:lnTo>
                  <a:lnTo>
                    <a:pt x="129860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65216" y="2863656"/>
              <a:ext cx="1522730" cy="420370"/>
            </a:xfrm>
            <a:custGeom>
              <a:avLst/>
              <a:gdLst/>
              <a:ahLst/>
              <a:cxnLst/>
              <a:rect l="l" t="t" r="r" b="b"/>
              <a:pathLst>
                <a:path w="1522729" h="420370">
                  <a:moveTo>
                    <a:pt x="451739" y="0"/>
                  </a:moveTo>
                  <a:lnTo>
                    <a:pt x="630232" y="0"/>
                  </a:lnTo>
                  <a:lnTo>
                    <a:pt x="897971" y="0"/>
                  </a:lnTo>
                  <a:lnTo>
                    <a:pt x="1522695" y="0"/>
                  </a:lnTo>
                  <a:lnTo>
                    <a:pt x="1522695" y="244886"/>
                  </a:lnTo>
                  <a:lnTo>
                    <a:pt x="1522695" y="349839"/>
                  </a:lnTo>
                  <a:lnTo>
                    <a:pt x="1522695" y="419806"/>
                  </a:lnTo>
                  <a:lnTo>
                    <a:pt x="897971" y="419806"/>
                  </a:lnTo>
                  <a:lnTo>
                    <a:pt x="630232" y="419806"/>
                  </a:lnTo>
                  <a:lnTo>
                    <a:pt x="451739" y="419806"/>
                  </a:lnTo>
                  <a:lnTo>
                    <a:pt x="451739" y="349839"/>
                  </a:lnTo>
                  <a:lnTo>
                    <a:pt x="0" y="252026"/>
                  </a:lnTo>
                  <a:lnTo>
                    <a:pt x="451739" y="244886"/>
                  </a:lnTo>
                  <a:lnTo>
                    <a:pt x="451739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62675" y="2925064"/>
            <a:ext cx="797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Id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i="1" spc="-2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900" b="1" i="1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i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b="1" i="1" spc="-1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i="1" spc="-1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b="1" i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b="1" i="1" spc="-1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components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838199" y="54610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82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z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–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47">
                <a:tc>
                  <a:txBody>
                    <a:bodyPr/>
                    <a:lstStyle/>
                    <a:p>
                      <a:pPr marL="199390" marR="64833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first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step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using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modernization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tools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evaluate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templates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your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current </a:t>
                      </a:r>
                      <a:r>
                        <a:rPr sz="110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application.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50" spc="-25" dirty="0">
                          <a:latin typeface="Tahoma"/>
                          <a:cs typeface="Tahoma"/>
                        </a:rPr>
                        <a:t>Exercise</a:t>
                      </a:r>
                      <a:r>
                        <a:rPr sz="10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95" dirty="0">
                          <a:latin typeface="Tahoma"/>
                          <a:cs typeface="Tahoma"/>
                        </a:rPr>
                        <a:t>2:</a:t>
                      </a:r>
                      <a:r>
                        <a:rPr sz="10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Uploading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Application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Packages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050" spc="20" dirty="0">
                          <a:latin typeface="Tahoma"/>
                          <a:cs typeface="Tahoma"/>
                        </a:rPr>
                        <a:t>Exer</a:t>
                      </a:r>
                      <a:r>
                        <a:rPr sz="1050" spc="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50" spc="15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15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0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plate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valuation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84500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spc="-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22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object 30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31" name="object 31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109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4432837"/>
            <a:ext cx="93700" cy="1290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3781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75" baseline="46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900" spc="-67" baseline="4629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1168400"/>
            <a:ext cx="6094730" cy="3429000"/>
            <a:chOff x="838200" y="1168400"/>
            <a:chExt cx="6094730" cy="3429000"/>
          </a:xfrm>
        </p:grpSpPr>
        <p:sp>
          <p:nvSpPr>
            <p:cNvPr id="6" name="object 6"/>
            <p:cNvSpPr/>
            <p:nvPr/>
          </p:nvSpPr>
          <p:spPr>
            <a:xfrm>
              <a:off x="838200" y="11684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9314" y="4435347"/>
            <a:ext cx="85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94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9412" y="1368043"/>
            <a:ext cx="4899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Service: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Runtime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21992" y="2283967"/>
            <a:ext cx="2974975" cy="1941830"/>
            <a:chOff x="2221992" y="2283967"/>
            <a:chExt cx="2974975" cy="194183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1992" y="2283967"/>
              <a:ext cx="2974848" cy="19415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7829" y="2354402"/>
              <a:ext cx="2642584" cy="160850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905339" y="3973576"/>
            <a:ext cx="1531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0975" y="2503423"/>
            <a:ext cx="1200912" cy="21031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97420" y="2528823"/>
            <a:ext cx="9220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3292" y="2910065"/>
            <a:ext cx="1204595" cy="208279"/>
          </a:xfrm>
          <a:custGeom>
            <a:avLst/>
            <a:gdLst/>
            <a:ahLst/>
            <a:cxnLst/>
            <a:rect l="l" t="t" r="r" b="b"/>
            <a:pathLst>
              <a:path w="1204595" h="208280">
                <a:moveTo>
                  <a:pt x="1169390" y="0"/>
                </a:moveTo>
                <a:lnTo>
                  <a:pt x="34632" y="0"/>
                </a:lnTo>
                <a:lnTo>
                  <a:pt x="21152" y="2721"/>
                </a:lnTo>
                <a:lnTo>
                  <a:pt x="10144" y="10144"/>
                </a:lnTo>
                <a:lnTo>
                  <a:pt x="2721" y="21152"/>
                </a:lnTo>
                <a:lnTo>
                  <a:pt x="0" y="34632"/>
                </a:lnTo>
                <a:lnTo>
                  <a:pt x="0" y="173177"/>
                </a:lnTo>
                <a:lnTo>
                  <a:pt x="2721" y="186657"/>
                </a:lnTo>
                <a:lnTo>
                  <a:pt x="10144" y="197665"/>
                </a:lnTo>
                <a:lnTo>
                  <a:pt x="21152" y="205088"/>
                </a:lnTo>
                <a:lnTo>
                  <a:pt x="34632" y="207810"/>
                </a:lnTo>
                <a:lnTo>
                  <a:pt x="1169390" y="207810"/>
                </a:lnTo>
                <a:lnTo>
                  <a:pt x="1182870" y="205088"/>
                </a:lnTo>
                <a:lnTo>
                  <a:pt x="1193879" y="197665"/>
                </a:lnTo>
                <a:lnTo>
                  <a:pt x="1201301" y="186657"/>
                </a:lnTo>
                <a:lnTo>
                  <a:pt x="1204023" y="173177"/>
                </a:lnTo>
                <a:lnTo>
                  <a:pt x="1204023" y="34632"/>
                </a:lnTo>
                <a:lnTo>
                  <a:pt x="1201301" y="21152"/>
                </a:lnTo>
                <a:lnTo>
                  <a:pt x="1193879" y="10144"/>
                </a:lnTo>
                <a:lnTo>
                  <a:pt x="1182870" y="2721"/>
                </a:lnTo>
                <a:lnTo>
                  <a:pt x="1169390" y="0"/>
                </a:lnTo>
                <a:close/>
              </a:path>
            </a:pathLst>
          </a:custGeom>
          <a:solidFill>
            <a:srgbClr val="00A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33440" y="2934207"/>
            <a:ext cx="6565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20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6364" y="3315311"/>
            <a:ext cx="1204595" cy="353695"/>
          </a:xfrm>
          <a:custGeom>
            <a:avLst/>
            <a:gdLst/>
            <a:ahLst/>
            <a:cxnLst/>
            <a:rect l="l" t="t" r="r" b="b"/>
            <a:pathLst>
              <a:path w="1204595" h="353695">
                <a:moveTo>
                  <a:pt x="1145146" y="0"/>
                </a:moveTo>
                <a:lnTo>
                  <a:pt x="58877" y="0"/>
                </a:lnTo>
                <a:lnTo>
                  <a:pt x="35961" y="4625"/>
                </a:lnTo>
                <a:lnTo>
                  <a:pt x="17246" y="17241"/>
                </a:lnTo>
                <a:lnTo>
                  <a:pt x="4627" y="35956"/>
                </a:lnTo>
                <a:lnTo>
                  <a:pt x="0" y="58877"/>
                </a:lnTo>
                <a:lnTo>
                  <a:pt x="0" y="294398"/>
                </a:lnTo>
                <a:lnTo>
                  <a:pt x="4627" y="317321"/>
                </a:lnTo>
                <a:lnTo>
                  <a:pt x="17246" y="336040"/>
                </a:lnTo>
                <a:lnTo>
                  <a:pt x="35961" y="348660"/>
                </a:lnTo>
                <a:lnTo>
                  <a:pt x="58877" y="353288"/>
                </a:lnTo>
                <a:lnTo>
                  <a:pt x="1145146" y="353288"/>
                </a:lnTo>
                <a:lnTo>
                  <a:pt x="1168067" y="348660"/>
                </a:lnTo>
                <a:lnTo>
                  <a:pt x="1186781" y="336040"/>
                </a:lnTo>
                <a:lnTo>
                  <a:pt x="1199397" y="317321"/>
                </a:lnTo>
                <a:lnTo>
                  <a:pt x="1204023" y="294398"/>
                </a:lnTo>
                <a:lnTo>
                  <a:pt x="1204023" y="58877"/>
                </a:lnTo>
                <a:lnTo>
                  <a:pt x="1199397" y="35956"/>
                </a:lnTo>
                <a:lnTo>
                  <a:pt x="1186781" y="17241"/>
                </a:lnTo>
                <a:lnTo>
                  <a:pt x="1168067" y="4625"/>
                </a:lnTo>
                <a:lnTo>
                  <a:pt x="1145146" y="0"/>
                </a:lnTo>
                <a:close/>
              </a:path>
            </a:pathLst>
          </a:custGeom>
          <a:solidFill>
            <a:srgbClr val="00A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32043" y="3342640"/>
            <a:ext cx="1045844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44805" marR="5080" indent="-345440">
              <a:lnSpc>
                <a:spcPct val="102200"/>
              </a:lnSpc>
              <a:spcBef>
                <a:spcPts val="75"/>
              </a:spcBef>
            </a:pPr>
            <a:r>
              <a:rPr sz="900" b="1" spc="-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M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90672" y="1918207"/>
            <a:ext cx="1271015" cy="2103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433731" y="1943607"/>
            <a:ext cx="598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07876" y="3939759"/>
            <a:ext cx="1517015" cy="208279"/>
          </a:xfrm>
          <a:custGeom>
            <a:avLst/>
            <a:gdLst/>
            <a:ahLst/>
            <a:cxnLst/>
            <a:rect l="l" t="t" r="r" b="b"/>
            <a:pathLst>
              <a:path w="1517015" h="208279">
                <a:moveTo>
                  <a:pt x="1481937" y="0"/>
                </a:moveTo>
                <a:lnTo>
                  <a:pt x="34632" y="0"/>
                </a:lnTo>
                <a:lnTo>
                  <a:pt x="21152" y="2721"/>
                </a:lnTo>
                <a:lnTo>
                  <a:pt x="10144" y="10144"/>
                </a:lnTo>
                <a:lnTo>
                  <a:pt x="2721" y="21152"/>
                </a:lnTo>
                <a:lnTo>
                  <a:pt x="0" y="34632"/>
                </a:lnTo>
                <a:lnTo>
                  <a:pt x="0" y="173177"/>
                </a:lnTo>
                <a:lnTo>
                  <a:pt x="2721" y="186657"/>
                </a:lnTo>
                <a:lnTo>
                  <a:pt x="10144" y="197665"/>
                </a:lnTo>
                <a:lnTo>
                  <a:pt x="21152" y="205088"/>
                </a:lnTo>
                <a:lnTo>
                  <a:pt x="34632" y="207810"/>
                </a:lnTo>
                <a:lnTo>
                  <a:pt x="1481937" y="207810"/>
                </a:lnTo>
                <a:lnTo>
                  <a:pt x="1495417" y="205088"/>
                </a:lnTo>
                <a:lnTo>
                  <a:pt x="1506426" y="197665"/>
                </a:lnTo>
                <a:lnTo>
                  <a:pt x="1513848" y="186657"/>
                </a:lnTo>
                <a:lnTo>
                  <a:pt x="1516570" y="173177"/>
                </a:lnTo>
                <a:lnTo>
                  <a:pt x="1516570" y="34632"/>
                </a:lnTo>
                <a:lnTo>
                  <a:pt x="1513848" y="21152"/>
                </a:lnTo>
                <a:lnTo>
                  <a:pt x="1506426" y="10144"/>
                </a:lnTo>
                <a:lnTo>
                  <a:pt x="1495417" y="2721"/>
                </a:lnTo>
                <a:lnTo>
                  <a:pt x="1481937" y="0"/>
                </a:lnTo>
                <a:close/>
              </a:path>
            </a:pathLst>
          </a:custGeom>
          <a:solidFill>
            <a:srgbClr val="00A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499027" y="3961384"/>
            <a:ext cx="11480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307876" y="2775969"/>
            <a:ext cx="1517015" cy="963294"/>
            <a:chOff x="5307876" y="2775969"/>
            <a:chExt cx="1517015" cy="963294"/>
          </a:xfrm>
        </p:grpSpPr>
        <p:sp>
          <p:nvSpPr>
            <p:cNvPr id="27" name="object 27"/>
            <p:cNvSpPr/>
            <p:nvPr/>
          </p:nvSpPr>
          <p:spPr>
            <a:xfrm>
              <a:off x="5307876" y="2775969"/>
              <a:ext cx="1517015" cy="963294"/>
            </a:xfrm>
            <a:custGeom>
              <a:avLst/>
              <a:gdLst/>
              <a:ahLst/>
              <a:cxnLst/>
              <a:rect l="l" t="t" r="r" b="b"/>
              <a:pathLst>
                <a:path w="1517015" h="963295">
                  <a:moveTo>
                    <a:pt x="1356080" y="0"/>
                  </a:moveTo>
                  <a:lnTo>
                    <a:pt x="160489" y="0"/>
                  </a:lnTo>
                  <a:lnTo>
                    <a:pt x="109763" y="8182"/>
                  </a:lnTo>
                  <a:lnTo>
                    <a:pt x="65707" y="30966"/>
                  </a:lnTo>
                  <a:lnTo>
                    <a:pt x="30966" y="65707"/>
                  </a:lnTo>
                  <a:lnTo>
                    <a:pt x="8182" y="109763"/>
                  </a:lnTo>
                  <a:lnTo>
                    <a:pt x="0" y="160489"/>
                  </a:lnTo>
                  <a:lnTo>
                    <a:pt x="0" y="802411"/>
                  </a:lnTo>
                  <a:lnTo>
                    <a:pt x="8182" y="853137"/>
                  </a:lnTo>
                  <a:lnTo>
                    <a:pt x="30966" y="897193"/>
                  </a:lnTo>
                  <a:lnTo>
                    <a:pt x="65707" y="931935"/>
                  </a:lnTo>
                  <a:lnTo>
                    <a:pt x="109763" y="954719"/>
                  </a:lnTo>
                  <a:lnTo>
                    <a:pt x="160489" y="962901"/>
                  </a:lnTo>
                  <a:lnTo>
                    <a:pt x="1356080" y="962901"/>
                  </a:lnTo>
                  <a:lnTo>
                    <a:pt x="1406811" y="954719"/>
                  </a:lnTo>
                  <a:lnTo>
                    <a:pt x="1450868" y="931935"/>
                  </a:lnTo>
                  <a:lnTo>
                    <a:pt x="1485608" y="897193"/>
                  </a:lnTo>
                  <a:lnTo>
                    <a:pt x="1508389" y="853137"/>
                  </a:lnTo>
                  <a:lnTo>
                    <a:pt x="1516570" y="802411"/>
                  </a:lnTo>
                  <a:lnTo>
                    <a:pt x="1516570" y="160489"/>
                  </a:lnTo>
                  <a:lnTo>
                    <a:pt x="1508389" y="109763"/>
                  </a:lnTo>
                  <a:lnTo>
                    <a:pt x="1485608" y="65707"/>
                  </a:lnTo>
                  <a:lnTo>
                    <a:pt x="1450868" y="30966"/>
                  </a:lnTo>
                  <a:lnTo>
                    <a:pt x="1406811" y="8182"/>
                  </a:lnTo>
                  <a:lnTo>
                    <a:pt x="135608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6199" y="3056814"/>
              <a:ext cx="1219923" cy="58188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446321" y="2854959"/>
            <a:ext cx="1303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512560" y="1820296"/>
            <a:ext cx="1268095" cy="668655"/>
            <a:chOff x="5512560" y="1820296"/>
            <a:chExt cx="1268095" cy="668655"/>
          </a:xfrm>
        </p:grpSpPr>
        <p:sp>
          <p:nvSpPr>
            <p:cNvPr id="31" name="object 31"/>
            <p:cNvSpPr/>
            <p:nvPr/>
          </p:nvSpPr>
          <p:spPr>
            <a:xfrm>
              <a:off x="5512560" y="1820296"/>
              <a:ext cx="1268095" cy="208279"/>
            </a:xfrm>
            <a:custGeom>
              <a:avLst/>
              <a:gdLst/>
              <a:ahLst/>
              <a:cxnLst/>
              <a:rect l="l" t="t" r="r" b="b"/>
              <a:pathLst>
                <a:path w="1268095" h="208280">
                  <a:moveTo>
                    <a:pt x="1233055" y="0"/>
                  </a:moveTo>
                  <a:lnTo>
                    <a:pt x="34632" y="0"/>
                  </a:lnTo>
                  <a:lnTo>
                    <a:pt x="21152" y="2721"/>
                  </a:lnTo>
                  <a:lnTo>
                    <a:pt x="10144" y="10144"/>
                  </a:lnTo>
                  <a:lnTo>
                    <a:pt x="2721" y="21152"/>
                  </a:lnTo>
                  <a:lnTo>
                    <a:pt x="0" y="34632"/>
                  </a:lnTo>
                  <a:lnTo>
                    <a:pt x="0" y="173177"/>
                  </a:lnTo>
                  <a:lnTo>
                    <a:pt x="2721" y="186657"/>
                  </a:lnTo>
                  <a:lnTo>
                    <a:pt x="10144" y="197665"/>
                  </a:lnTo>
                  <a:lnTo>
                    <a:pt x="21152" y="205088"/>
                  </a:lnTo>
                  <a:lnTo>
                    <a:pt x="34632" y="207810"/>
                  </a:lnTo>
                  <a:lnTo>
                    <a:pt x="1233055" y="207810"/>
                  </a:lnTo>
                  <a:lnTo>
                    <a:pt x="1246535" y="205088"/>
                  </a:lnTo>
                  <a:lnTo>
                    <a:pt x="1257544" y="197665"/>
                  </a:lnTo>
                  <a:lnTo>
                    <a:pt x="1264966" y="186657"/>
                  </a:lnTo>
                  <a:lnTo>
                    <a:pt x="1267688" y="173177"/>
                  </a:lnTo>
                  <a:lnTo>
                    <a:pt x="1267688" y="34632"/>
                  </a:lnTo>
                  <a:lnTo>
                    <a:pt x="1264966" y="21152"/>
                  </a:lnTo>
                  <a:lnTo>
                    <a:pt x="1257544" y="10144"/>
                  </a:lnTo>
                  <a:lnTo>
                    <a:pt x="1246535" y="2721"/>
                  </a:lnTo>
                  <a:lnTo>
                    <a:pt x="1233055" y="0"/>
                  </a:lnTo>
                  <a:close/>
                </a:path>
              </a:pathLst>
            </a:custGeom>
            <a:solidFill>
              <a:srgbClr val="FFB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12562" y="2054555"/>
              <a:ext cx="1268095" cy="208279"/>
            </a:xfrm>
            <a:custGeom>
              <a:avLst/>
              <a:gdLst/>
              <a:ahLst/>
              <a:cxnLst/>
              <a:rect l="l" t="t" r="r" b="b"/>
              <a:pathLst>
                <a:path w="1268095" h="208280">
                  <a:moveTo>
                    <a:pt x="1233055" y="0"/>
                  </a:moveTo>
                  <a:lnTo>
                    <a:pt x="34632" y="0"/>
                  </a:lnTo>
                  <a:lnTo>
                    <a:pt x="21152" y="2721"/>
                  </a:lnTo>
                  <a:lnTo>
                    <a:pt x="10144" y="10144"/>
                  </a:lnTo>
                  <a:lnTo>
                    <a:pt x="2721" y="21152"/>
                  </a:lnTo>
                  <a:lnTo>
                    <a:pt x="0" y="34632"/>
                  </a:lnTo>
                  <a:lnTo>
                    <a:pt x="0" y="173177"/>
                  </a:lnTo>
                  <a:lnTo>
                    <a:pt x="2721" y="186657"/>
                  </a:lnTo>
                  <a:lnTo>
                    <a:pt x="10144" y="197665"/>
                  </a:lnTo>
                  <a:lnTo>
                    <a:pt x="21152" y="205088"/>
                  </a:lnTo>
                  <a:lnTo>
                    <a:pt x="34632" y="207810"/>
                  </a:lnTo>
                  <a:lnTo>
                    <a:pt x="1233055" y="207810"/>
                  </a:lnTo>
                  <a:lnTo>
                    <a:pt x="1246535" y="205088"/>
                  </a:lnTo>
                  <a:lnTo>
                    <a:pt x="1257544" y="197665"/>
                  </a:lnTo>
                  <a:lnTo>
                    <a:pt x="1264966" y="186657"/>
                  </a:lnTo>
                  <a:lnTo>
                    <a:pt x="1267688" y="173177"/>
                  </a:lnTo>
                  <a:lnTo>
                    <a:pt x="1267688" y="34632"/>
                  </a:lnTo>
                  <a:lnTo>
                    <a:pt x="1264966" y="21152"/>
                  </a:lnTo>
                  <a:lnTo>
                    <a:pt x="1257544" y="10144"/>
                  </a:lnTo>
                  <a:lnTo>
                    <a:pt x="1246535" y="2721"/>
                  </a:lnTo>
                  <a:lnTo>
                    <a:pt x="1233055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12560" y="2280842"/>
              <a:ext cx="1268095" cy="208279"/>
            </a:xfrm>
            <a:custGeom>
              <a:avLst/>
              <a:gdLst/>
              <a:ahLst/>
              <a:cxnLst/>
              <a:rect l="l" t="t" r="r" b="b"/>
              <a:pathLst>
                <a:path w="1268095" h="208280">
                  <a:moveTo>
                    <a:pt x="1233055" y="0"/>
                  </a:moveTo>
                  <a:lnTo>
                    <a:pt x="34632" y="0"/>
                  </a:lnTo>
                  <a:lnTo>
                    <a:pt x="21152" y="2721"/>
                  </a:lnTo>
                  <a:lnTo>
                    <a:pt x="10144" y="10144"/>
                  </a:lnTo>
                  <a:lnTo>
                    <a:pt x="2721" y="21152"/>
                  </a:lnTo>
                  <a:lnTo>
                    <a:pt x="0" y="34632"/>
                  </a:lnTo>
                  <a:lnTo>
                    <a:pt x="0" y="173177"/>
                  </a:lnTo>
                  <a:lnTo>
                    <a:pt x="2721" y="186657"/>
                  </a:lnTo>
                  <a:lnTo>
                    <a:pt x="10144" y="197665"/>
                  </a:lnTo>
                  <a:lnTo>
                    <a:pt x="21152" y="205088"/>
                  </a:lnTo>
                  <a:lnTo>
                    <a:pt x="34632" y="207810"/>
                  </a:lnTo>
                  <a:lnTo>
                    <a:pt x="1233055" y="207810"/>
                  </a:lnTo>
                  <a:lnTo>
                    <a:pt x="1246535" y="205088"/>
                  </a:lnTo>
                  <a:lnTo>
                    <a:pt x="1257544" y="197665"/>
                  </a:lnTo>
                  <a:lnTo>
                    <a:pt x="1264966" y="186657"/>
                  </a:lnTo>
                  <a:lnTo>
                    <a:pt x="1267688" y="173177"/>
                  </a:lnTo>
                  <a:lnTo>
                    <a:pt x="1267688" y="34632"/>
                  </a:lnTo>
                  <a:lnTo>
                    <a:pt x="1264966" y="21152"/>
                  </a:lnTo>
                  <a:lnTo>
                    <a:pt x="1257544" y="10144"/>
                  </a:lnTo>
                  <a:lnTo>
                    <a:pt x="1246535" y="2721"/>
                  </a:lnTo>
                  <a:lnTo>
                    <a:pt x="123305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40799" y="1843023"/>
            <a:ext cx="824865" cy="62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  <a:p>
            <a:pPr marL="147955" marR="59055" indent="-94615">
              <a:lnSpc>
                <a:spcPct val="164400"/>
              </a:lnSpc>
              <a:spcBef>
                <a:spcPts val="70"/>
              </a:spcBef>
            </a:pP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Containers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8" name="object 38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48455" y="87279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0899" y="5645403"/>
            <a:ext cx="6070600" cy="234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Sites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runtime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Each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Environment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Author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two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cluster.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65" dirty="0">
                <a:latin typeface="Tahoma"/>
                <a:cs typeface="Tahoma"/>
              </a:rPr>
              <a:t>Scales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automatically,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dependent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activity</a:t>
            </a:r>
            <a:endParaRPr sz="1100">
              <a:latin typeface="Tahoma"/>
              <a:cs typeface="Tahoma"/>
            </a:endParaRPr>
          </a:p>
          <a:p>
            <a:pPr marL="650875" marR="326390" lvl="1" indent="-172720">
              <a:lnSpc>
                <a:spcPts val="1300"/>
              </a:lnSpc>
              <a:spcBef>
                <a:spcPts val="63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authors/creators/producers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login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create, </a:t>
            </a:r>
            <a:r>
              <a:rPr sz="1100" spc="-70" dirty="0">
                <a:latin typeface="Tahoma"/>
                <a:cs typeface="Tahoma"/>
              </a:rPr>
              <a:t>edit,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Publish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comprised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two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farm</a:t>
            </a:r>
            <a:endParaRPr sz="1100">
              <a:latin typeface="Tahoma"/>
              <a:cs typeface="Tahoma"/>
            </a:endParaRPr>
          </a:p>
          <a:p>
            <a:pPr marL="650875" marR="271145" lvl="1" indent="-172720">
              <a:lnSpc>
                <a:spcPts val="1300"/>
              </a:lnSpc>
              <a:spcBef>
                <a:spcPts val="65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60" dirty="0">
                <a:latin typeface="Tahoma"/>
                <a:cs typeface="Tahoma"/>
              </a:rPr>
              <a:t>Each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consists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publisher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web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equipped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.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5" dirty="0">
                <a:latin typeface="Tahoma"/>
                <a:cs typeface="Tahoma"/>
              </a:rPr>
              <a:t>ff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3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0" dirty="0">
                <a:latin typeface="Tahoma"/>
                <a:cs typeface="Tahoma"/>
              </a:rPr>
              <a:t>End</a:t>
            </a:r>
            <a:r>
              <a:rPr sz="1100" spc="-85" dirty="0">
                <a:latin typeface="Tahoma"/>
                <a:cs typeface="Tahoma"/>
              </a:rPr>
              <a:t> users,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site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visitors,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visit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website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Service.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7383" y="4435347"/>
            <a:ext cx="108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221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5150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2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fi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Ed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ita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91869" y="1774951"/>
            <a:ext cx="4415790" cy="2502535"/>
            <a:chOff x="991869" y="1774951"/>
            <a:chExt cx="4415790" cy="25025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2408" y="1774951"/>
              <a:ext cx="2904744" cy="25024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1685" y="1873289"/>
              <a:ext cx="2609723" cy="22057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98219" y="2738559"/>
              <a:ext cx="1445260" cy="1031240"/>
            </a:xfrm>
            <a:custGeom>
              <a:avLst/>
              <a:gdLst/>
              <a:ahLst/>
              <a:cxnLst/>
              <a:rect l="l" t="t" r="r" b="b"/>
              <a:pathLst>
                <a:path w="1445260" h="1031239">
                  <a:moveTo>
                    <a:pt x="986882" y="0"/>
                  </a:moveTo>
                  <a:lnTo>
                    <a:pt x="0" y="0"/>
                  </a:lnTo>
                  <a:lnTo>
                    <a:pt x="0" y="389327"/>
                  </a:lnTo>
                  <a:lnTo>
                    <a:pt x="575682" y="389327"/>
                  </a:lnTo>
                  <a:lnTo>
                    <a:pt x="1445241" y="1031066"/>
                  </a:lnTo>
                  <a:lnTo>
                    <a:pt x="822402" y="389327"/>
                  </a:lnTo>
                  <a:lnTo>
                    <a:pt x="986882" y="389327"/>
                  </a:lnTo>
                  <a:lnTo>
                    <a:pt x="98688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8219" y="2738559"/>
              <a:ext cx="1445260" cy="1031240"/>
            </a:xfrm>
            <a:custGeom>
              <a:avLst/>
              <a:gdLst/>
              <a:ahLst/>
              <a:cxnLst/>
              <a:rect l="l" t="t" r="r" b="b"/>
              <a:pathLst>
                <a:path w="1445260" h="1031239">
                  <a:moveTo>
                    <a:pt x="0" y="0"/>
                  </a:moveTo>
                  <a:lnTo>
                    <a:pt x="575681" y="0"/>
                  </a:lnTo>
                  <a:lnTo>
                    <a:pt x="822402" y="0"/>
                  </a:lnTo>
                  <a:lnTo>
                    <a:pt x="986883" y="0"/>
                  </a:lnTo>
                  <a:lnTo>
                    <a:pt x="986883" y="227106"/>
                  </a:lnTo>
                  <a:lnTo>
                    <a:pt x="986883" y="324438"/>
                  </a:lnTo>
                  <a:lnTo>
                    <a:pt x="986883" y="389326"/>
                  </a:lnTo>
                  <a:lnTo>
                    <a:pt x="822402" y="389326"/>
                  </a:lnTo>
                  <a:lnTo>
                    <a:pt x="1445240" y="1031065"/>
                  </a:lnTo>
                  <a:lnTo>
                    <a:pt x="575681" y="389326"/>
                  </a:lnTo>
                  <a:lnTo>
                    <a:pt x="0" y="389326"/>
                  </a:lnTo>
                  <a:lnTo>
                    <a:pt x="0" y="324438"/>
                  </a:lnTo>
                  <a:lnTo>
                    <a:pt x="0" y="22710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8219" y="2110941"/>
              <a:ext cx="1460500" cy="1017269"/>
            </a:xfrm>
            <a:custGeom>
              <a:avLst/>
              <a:gdLst/>
              <a:ahLst/>
              <a:cxnLst/>
              <a:rect l="l" t="t" r="r" b="b"/>
              <a:pathLst>
                <a:path w="1460500" h="1017269">
                  <a:moveTo>
                    <a:pt x="1460143" y="0"/>
                  </a:moveTo>
                  <a:lnTo>
                    <a:pt x="575682" y="627617"/>
                  </a:lnTo>
                  <a:lnTo>
                    <a:pt x="0" y="627617"/>
                  </a:lnTo>
                  <a:lnTo>
                    <a:pt x="0" y="1016944"/>
                  </a:lnTo>
                  <a:lnTo>
                    <a:pt x="986882" y="1016944"/>
                  </a:lnTo>
                  <a:lnTo>
                    <a:pt x="986882" y="627617"/>
                  </a:lnTo>
                  <a:lnTo>
                    <a:pt x="822402" y="627617"/>
                  </a:lnTo>
                  <a:lnTo>
                    <a:pt x="146014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8219" y="2110941"/>
              <a:ext cx="1460500" cy="1017269"/>
            </a:xfrm>
            <a:custGeom>
              <a:avLst/>
              <a:gdLst/>
              <a:ahLst/>
              <a:cxnLst/>
              <a:rect l="l" t="t" r="r" b="b"/>
              <a:pathLst>
                <a:path w="1460500" h="1017269">
                  <a:moveTo>
                    <a:pt x="0" y="627617"/>
                  </a:moveTo>
                  <a:lnTo>
                    <a:pt x="575681" y="627617"/>
                  </a:lnTo>
                  <a:lnTo>
                    <a:pt x="1460143" y="0"/>
                  </a:lnTo>
                  <a:lnTo>
                    <a:pt x="822402" y="627617"/>
                  </a:lnTo>
                  <a:lnTo>
                    <a:pt x="986883" y="627617"/>
                  </a:lnTo>
                  <a:lnTo>
                    <a:pt x="986883" y="692505"/>
                  </a:lnTo>
                  <a:lnTo>
                    <a:pt x="986883" y="789837"/>
                  </a:lnTo>
                  <a:lnTo>
                    <a:pt x="986883" y="1016944"/>
                  </a:lnTo>
                  <a:lnTo>
                    <a:pt x="822402" y="1016944"/>
                  </a:lnTo>
                  <a:lnTo>
                    <a:pt x="575681" y="1016944"/>
                  </a:lnTo>
                  <a:lnTo>
                    <a:pt x="0" y="1016944"/>
                  </a:lnTo>
                  <a:lnTo>
                    <a:pt x="0" y="789837"/>
                  </a:lnTo>
                  <a:lnTo>
                    <a:pt x="0" y="692505"/>
                  </a:lnTo>
                  <a:lnTo>
                    <a:pt x="0" y="627617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43939" y="2851911"/>
            <a:ext cx="875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16521" y="1803115"/>
            <a:ext cx="996315" cy="626110"/>
            <a:chOff x="4916521" y="1803115"/>
            <a:chExt cx="996315" cy="626110"/>
          </a:xfrm>
        </p:grpSpPr>
        <p:sp>
          <p:nvSpPr>
            <p:cNvPr id="19" name="object 19"/>
            <p:cNvSpPr/>
            <p:nvPr/>
          </p:nvSpPr>
          <p:spPr>
            <a:xfrm>
              <a:off x="4922871" y="1809465"/>
              <a:ext cx="983615" cy="613410"/>
            </a:xfrm>
            <a:custGeom>
              <a:avLst/>
              <a:gdLst/>
              <a:ahLst/>
              <a:cxnLst/>
              <a:rect l="l" t="t" r="r" b="b"/>
              <a:pathLst>
                <a:path w="983614" h="613410">
                  <a:moveTo>
                    <a:pt x="983066" y="0"/>
                  </a:moveTo>
                  <a:lnTo>
                    <a:pt x="455203" y="0"/>
                  </a:lnTo>
                  <a:lnTo>
                    <a:pt x="455203" y="240894"/>
                  </a:lnTo>
                  <a:lnTo>
                    <a:pt x="543180" y="240894"/>
                  </a:lnTo>
                  <a:lnTo>
                    <a:pt x="0" y="612806"/>
                  </a:lnTo>
                  <a:lnTo>
                    <a:pt x="675145" y="240894"/>
                  </a:lnTo>
                  <a:lnTo>
                    <a:pt x="983066" y="240894"/>
                  </a:lnTo>
                  <a:lnTo>
                    <a:pt x="98306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22871" y="1809465"/>
              <a:ext cx="983615" cy="613410"/>
            </a:xfrm>
            <a:custGeom>
              <a:avLst/>
              <a:gdLst/>
              <a:ahLst/>
              <a:cxnLst/>
              <a:rect l="l" t="t" r="r" b="b"/>
              <a:pathLst>
                <a:path w="983614" h="613410">
                  <a:moveTo>
                    <a:pt x="455203" y="0"/>
                  </a:moveTo>
                  <a:lnTo>
                    <a:pt x="543180" y="0"/>
                  </a:lnTo>
                  <a:lnTo>
                    <a:pt x="675146" y="0"/>
                  </a:lnTo>
                  <a:lnTo>
                    <a:pt x="983066" y="0"/>
                  </a:lnTo>
                  <a:lnTo>
                    <a:pt x="983066" y="140522"/>
                  </a:lnTo>
                  <a:lnTo>
                    <a:pt x="983066" y="200745"/>
                  </a:lnTo>
                  <a:lnTo>
                    <a:pt x="983066" y="240895"/>
                  </a:lnTo>
                  <a:lnTo>
                    <a:pt x="675146" y="240895"/>
                  </a:lnTo>
                  <a:lnTo>
                    <a:pt x="0" y="612805"/>
                  </a:lnTo>
                  <a:lnTo>
                    <a:pt x="543180" y="240895"/>
                  </a:lnTo>
                  <a:lnTo>
                    <a:pt x="455203" y="240895"/>
                  </a:lnTo>
                  <a:lnTo>
                    <a:pt x="455203" y="200745"/>
                  </a:lnTo>
                  <a:lnTo>
                    <a:pt x="455203" y="140522"/>
                  </a:lnTo>
                  <a:lnTo>
                    <a:pt x="455203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23795" y="1849119"/>
            <a:ext cx="4114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Carousel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331406" y="2788899"/>
            <a:ext cx="1866264" cy="1224280"/>
            <a:chOff x="4331406" y="2788899"/>
            <a:chExt cx="1866264" cy="1224280"/>
          </a:xfrm>
        </p:grpSpPr>
        <p:sp>
          <p:nvSpPr>
            <p:cNvPr id="23" name="object 23"/>
            <p:cNvSpPr/>
            <p:nvPr/>
          </p:nvSpPr>
          <p:spPr>
            <a:xfrm>
              <a:off x="4337756" y="3152087"/>
              <a:ext cx="1853564" cy="855344"/>
            </a:xfrm>
            <a:custGeom>
              <a:avLst/>
              <a:gdLst/>
              <a:ahLst/>
              <a:cxnLst/>
              <a:rect l="l" t="t" r="r" b="b"/>
              <a:pathLst>
                <a:path w="1853564" h="855345">
                  <a:moveTo>
                    <a:pt x="0" y="0"/>
                  </a:moveTo>
                  <a:lnTo>
                    <a:pt x="1171064" y="613829"/>
                  </a:lnTo>
                  <a:lnTo>
                    <a:pt x="1034671" y="613829"/>
                  </a:lnTo>
                  <a:lnTo>
                    <a:pt x="1034671" y="854723"/>
                  </a:lnTo>
                  <a:lnTo>
                    <a:pt x="1853027" y="854723"/>
                  </a:lnTo>
                  <a:lnTo>
                    <a:pt x="1853027" y="613829"/>
                  </a:lnTo>
                  <a:lnTo>
                    <a:pt x="1375653" y="613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37756" y="3152087"/>
              <a:ext cx="1853564" cy="855344"/>
            </a:xfrm>
            <a:custGeom>
              <a:avLst/>
              <a:gdLst/>
              <a:ahLst/>
              <a:cxnLst/>
              <a:rect l="l" t="t" r="r" b="b"/>
              <a:pathLst>
                <a:path w="1853564" h="855345">
                  <a:moveTo>
                    <a:pt x="1034671" y="613829"/>
                  </a:moveTo>
                  <a:lnTo>
                    <a:pt x="1171064" y="613829"/>
                  </a:lnTo>
                  <a:lnTo>
                    <a:pt x="0" y="0"/>
                  </a:lnTo>
                  <a:lnTo>
                    <a:pt x="1375653" y="613829"/>
                  </a:lnTo>
                  <a:lnTo>
                    <a:pt x="1853027" y="613829"/>
                  </a:lnTo>
                  <a:lnTo>
                    <a:pt x="1853027" y="653978"/>
                  </a:lnTo>
                  <a:lnTo>
                    <a:pt x="1853027" y="714202"/>
                  </a:lnTo>
                  <a:lnTo>
                    <a:pt x="1853027" y="854724"/>
                  </a:lnTo>
                  <a:lnTo>
                    <a:pt x="1375653" y="854724"/>
                  </a:lnTo>
                  <a:lnTo>
                    <a:pt x="1171064" y="854724"/>
                  </a:lnTo>
                  <a:lnTo>
                    <a:pt x="1034671" y="854724"/>
                  </a:lnTo>
                  <a:lnTo>
                    <a:pt x="1034671" y="714202"/>
                  </a:lnTo>
                  <a:lnTo>
                    <a:pt x="1034671" y="653978"/>
                  </a:lnTo>
                  <a:lnTo>
                    <a:pt x="1034671" y="613829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29135" y="2795249"/>
              <a:ext cx="1162050" cy="1211580"/>
            </a:xfrm>
            <a:custGeom>
              <a:avLst/>
              <a:gdLst/>
              <a:ahLst/>
              <a:cxnLst/>
              <a:rect l="l" t="t" r="r" b="b"/>
              <a:pathLst>
                <a:path w="1162050" h="1211579">
                  <a:moveTo>
                    <a:pt x="0" y="0"/>
                  </a:moveTo>
                  <a:lnTo>
                    <a:pt x="479685" y="970667"/>
                  </a:lnTo>
                  <a:lnTo>
                    <a:pt x="343292" y="970667"/>
                  </a:lnTo>
                  <a:lnTo>
                    <a:pt x="343292" y="1211562"/>
                  </a:lnTo>
                  <a:lnTo>
                    <a:pt x="1161648" y="1211562"/>
                  </a:lnTo>
                  <a:lnTo>
                    <a:pt x="1161648" y="970667"/>
                  </a:lnTo>
                  <a:lnTo>
                    <a:pt x="684274" y="970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29135" y="2795249"/>
              <a:ext cx="1162050" cy="1211580"/>
            </a:xfrm>
            <a:custGeom>
              <a:avLst/>
              <a:gdLst/>
              <a:ahLst/>
              <a:cxnLst/>
              <a:rect l="l" t="t" r="r" b="b"/>
              <a:pathLst>
                <a:path w="1162050" h="1211579">
                  <a:moveTo>
                    <a:pt x="343292" y="970667"/>
                  </a:moveTo>
                  <a:lnTo>
                    <a:pt x="479685" y="970667"/>
                  </a:lnTo>
                  <a:lnTo>
                    <a:pt x="0" y="0"/>
                  </a:lnTo>
                  <a:lnTo>
                    <a:pt x="684274" y="970667"/>
                  </a:lnTo>
                  <a:lnTo>
                    <a:pt x="1161648" y="970667"/>
                  </a:lnTo>
                  <a:lnTo>
                    <a:pt x="1161648" y="1010816"/>
                  </a:lnTo>
                  <a:lnTo>
                    <a:pt x="1161648" y="1071040"/>
                  </a:lnTo>
                  <a:lnTo>
                    <a:pt x="1161648" y="1211562"/>
                  </a:lnTo>
                  <a:lnTo>
                    <a:pt x="684274" y="1211562"/>
                  </a:lnTo>
                  <a:lnTo>
                    <a:pt x="479685" y="1211562"/>
                  </a:lnTo>
                  <a:lnTo>
                    <a:pt x="343292" y="1211562"/>
                  </a:lnTo>
                  <a:lnTo>
                    <a:pt x="343292" y="1071040"/>
                  </a:lnTo>
                  <a:lnTo>
                    <a:pt x="343292" y="1010816"/>
                  </a:lnTo>
                  <a:lnTo>
                    <a:pt x="343292" y="970667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418147" y="3805935"/>
            <a:ext cx="6515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864659" y="2673146"/>
            <a:ext cx="1173480" cy="1656714"/>
            <a:chOff x="2864659" y="2673146"/>
            <a:chExt cx="1173480" cy="1656714"/>
          </a:xfrm>
        </p:grpSpPr>
        <p:sp>
          <p:nvSpPr>
            <p:cNvPr id="29" name="object 29"/>
            <p:cNvSpPr/>
            <p:nvPr/>
          </p:nvSpPr>
          <p:spPr>
            <a:xfrm>
              <a:off x="2871009" y="2679496"/>
              <a:ext cx="1014730" cy="1644014"/>
            </a:xfrm>
            <a:custGeom>
              <a:avLst/>
              <a:gdLst/>
              <a:ahLst/>
              <a:cxnLst/>
              <a:rect l="l" t="t" r="r" b="b"/>
              <a:pathLst>
                <a:path w="1014729" h="1644014">
                  <a:moveTo>
                    <a:pt x="0" y="0"/>
                  </a:moveTo>
                  <a:lnTo>
                    <a:pt x="252364" y="1329957"/>
                  </a:lnTo>
                  <a:lnTo>
                    <a:pt x="99957" y="1329957"/>
                  </a:lnTo>
                  <a:lnTo>
                    <a:pt x="99957" y="1643907"/>
                  </a:lnTo>
                  <a:lnTo>
                    <a:pt x="1014397" y="1643907"/>
                  </a:lnTo>
                  <a:lnTo>
                    <a:pt x="1014397" y="1329957"/>
                  </a:lnTo>
                  <a:lnTo>
                    <a:pt x="480974" y="1329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71009" y="2679496"/>
              <a:ext cx="1014730" cy="1644014"/>
            </a:xfrm>
            <a:custGeom>
              <a:avLst/>
              <a:gdLst/>
              <a:ahLst/>
              <a:cxnLst/>
              <a:rect l="l" t="t" r="r" b="b"/>
              <a:pathLst>
                <a:path w="1014729" h="1644014">
                  <a:moveTo>
                    <a:pt x="99957" y="1329958"/>
                  </a:moveTo>
                  <a:lnTo>
                    <a:pt x="252363" y="1329958"/>
                  </a:lnTo>
                  <a:lnTo>
                    <a:pt x="0" y="0"/>
                  </a:lnTo>
                  <a:lnTo>
                    <a:pt x="480973" y="1329958"/>
                  </a:lnTo>
                  <a:lnTo>
                    <a:pt x="1014396" y="1329958"/>
                  </a:lnTo>
                  <a:lnTo>
                    <a:pt x="1014396" y="1382283"/>
                  </a:lnTo>
                  <a:lnTo>
                    <a:pt x="1014396" y="1460771"/>
                  </a:lnTo>
                  <a:lnTo>
                    <a:pt x="1014396" y="1643908"/>
                  </a:lnTo>
                  <a:lnTo>
                    <a:pt x="480973" y="1643908"/>
                  </a:lnTo>
                  <a:lnTo>
                    <a:pt x="252363" y="1643908"/>
                  </a:lnTo>
                  <a:lnTo>
                    <a:pt x="99957" y="1643908"/>
                  </a:lnTo>
                  <a:lnTo>
                    <a:pt x="99957" y="1460771"/>
                  </a:lnTo>
                  <a:lnTo>
                    <a:pt x="99957" y="1382283"/>
                  </a:lnTo>
                  <a:lnTo>
                    <a:pt x="99957" y="1329958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70966" y="3169032"/>
              <a:ext cx="1061085" cy="1154430"/>
            </a:xfrm>
            <a:custGeom>
              <a:avLst/>
              <a:gdLst/>
              <a:ahLst/>
              <a:cxnLst/>
              <a:rect l="l" t="t" r="r" b="b"/>
              <a:pathLst>
                <a:path w="1061085" h="1154429">
                  <a:moveTo>
                    <a:pt x="1060510" y="0"/>
                  </a:moveTo>
                  <a:lnTo>
                    <a:pt x="533422" y="840422"/>
                  </a:lnTo>
                  <a:lnTo>
                    <a:pt x="0" y="840422"/>
                  </a:lnTo>
                  <a:lnTo>
                    <a:pt x="0" y="1154371"/>
                  </a:lnTo>
                  <a:lnTo>
                    <a:pt x="914439" y="1154371"/>
                  </a:lnTo>
                  <a:lnTo>
                    <a:pt x="914439" y="840422"/>
                  </a:lnTo>
                  <a:lnTo>
                    <a:pt x="762031" y="840422"/>
                  </a:lnTo>
                  <a:lnTo>
                    <a:pt x="106051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70966" y="3169032"/>
              <a:ext cx="1061085" cy="1154430"/>
            </a:xfrm>
            <a:custGeom>
              <a:avLst/>
              <a:gdLst/>
              <a:ahLst/>
              <a:cxnLst/>
              <a:rect l="l" t="t" r="r" b="b"/>
              <a:pathLst>
                <a:path w="1061085" h="1154429">
                  <a:moveTo>
                    <a:pt x="0" y="840422"/>
                  </a:moveTo>
                  <a:lnTo>
                    <a:pt x="533423" y="840422"/>
                  </a:lnTo>
                  <a:lnTo>
                    <a:pt x="1060512" y="0"/>
                  </a:lnTo>
                  <a:lnTo>
                    <a:pt x="762033" y="840422"/>
                  </a:lnTo>
                  <a:lnTo>
                    <a:pt x="914439" y="840422"/>
                  </a:lnTo>
                  <a:lnTo>
                    <a:pt x="914439" y="892747"/>
                  </a:lnTo>
                  <a:lnTo>
                    <a:pt x="914439" y="971235"/>
                  </a:lnTo>
                  <a:lnTo>
                    <a:pt x="914439" y="1154372"/>
                  </a:lnTo>
                  <a:lnTo>
                    <a:pt x="762033" y="1154372"/>
                  </a:lnTo>
                  <a:lnTo>
                    <a:pt x="533423" y="1154372"/>
                  </a:lnTo>
                  <a:lnTo>
                    <a:pt x="0" y="1154372"/>
                  </a:lnTo>
                  <a:lnTo>
                    <a:pt x="0" y="971235"/>
                  </a:lnTo>
                  <a:lnTo>
                    <a:pt x="0" y="892747"/>
                  </a:lnTo>
                  <a:lnTo>
                    <a:pt x="0" y="840422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16686" y="4016247"/>
            <a:ext cx="77914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Components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838199" y="54610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82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z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–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47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next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step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define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replacement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Editable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Template.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Exercise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4: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Create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Geometrixx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Home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Page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Template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87040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spc="-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22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38" name="object 38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110</a:t>
            </a:fld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68043"/>
            <a:ext cx="6070600" cy="1986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3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ahoma"/>
              <a:cs typeface="Tahoma"/>
            </a:endParaRPr>
          </a:p>
          <a:p>
            <a:pPr marL="142240">
              <a:lnSpc>
                <a:spcPct val="100000"/>
              </a:lnSpc>
            </a:pPr>
            <a:r>
              <a:rPr sz="1200" spc="-55" dirty="0">
                <a:latin typeface="Tahoma"/>
                <a:cs typeface="Tahoma"/>
              </a:rPr>
              <a:t>Pa</a:t>
            </a:r>
            <a:r>
              <a:rPr sz="1200" spc="-95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Tem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/</a:t>
            </a:r>
            <a:r>
              <a:rPr sz="1200" spc="-110" dirty="0">
                <a:latin typeface="Tahoma"/>
                <a:cs typeface="Tahoma"/>
              </a:rPr>
              <a:t>S</a:t>
            </a:r>
            <a:r>
              <a:rPr sz="1200" spc="-70" dirty="0">
                <a:latin typeface="Tahoma"/>
                <a:cs typeface="Tahoma"/>
              </a:rPr>
              <a:t>tr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65" dirty="0">
                <a:latin typeface="Tahoma"/>
                <a:cs typeface="Tahoma"/>
              </a:rPr>
              <a:t>v</a:t>
            </a:r>
            <a:r>
              <a:rPr sz="1200" spc="-70" dirty="0">
                <a:latin typeface="Tahoma"/>
                <a:cs typeface="Tahoma"/>
              </a:rPr>
              <a:t>er</a:t>
            </a:r>
            <a:r>
              <a:rPr sz="1200" spc="-75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Tool</a:t>
            </a:r>
            <a:endParaRPr sz="1200">
              <a:latin typeface="Tahoma"/>
              <a:cs typeface="Tahoma"/>
            </a:endParaRPr>
          </a:p>
          <a:p>
            <a:pPr marL="142240">
              <a:lnSpc>
                <a:spcPct val="100000"/>
              </a:lnSpc>
              <a:spcBef>
                <a:spcPts val="1175"/>
              </a:spcBef>
            </a:pPr>
            <a:r>
              <a:rPr sz="1200" spc="-60" dirty="0">
                <a:latin typeface="Tahoma"/>
                <a:cs typeface="Tahoma"/>
              </a:rPr>
              <a:t>Convert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from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legacy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static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template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editable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template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three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steps:</a:t>
            </a:r>
            <a:endParaRPr sz="1200">
              <a:latin typeface="Tahoma"/>
              <a:cs typeface="Tahoma"/>
            </a:endParaRPr>
          </a:p>
          <a:p>
            <a:pPr marL="513715" indent="-229235">
              <a:lnSpc>
                <a:spcPct val="100000"/>
              </a:lnSpc>
              <a:spcBef>
                <a:spcPts val="844"/>
              </a:spcBef>
              <a:buAutoNum type="arabicPeriod"/>
              <a:tabLst>
                <a:tab pos="513715" algn="l"/>
                <a:tab pos="51435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ruc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ure</a:t>
            </a:r>
            <a:endParaRPr sz="1100">
              <a:latin typeface="Tahoma"/>
              <a:cs typeface="Tahoma"/>
            </a:endParaRPr>
          </a:p>
          <a:p>
            <a:pPr marL="513715" indent="-229235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513715" algn="l"/>
                <a:tab pos="514350" algn="l"/>
              </a:tabLst>
            </a:pPr>
            <a:r>
              <a:rPr sz="1100" spc="-55" dirty="0">
                <a:latin typeface="Tahoma"/>
                <a:cs typeface="Tahoma"/>
              </a:rPr>
              <a:t>Convert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parsys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responsive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grids</a:t>
            </a:r>
            <a:endParaRPr sz="1100">
              <a:latin typeface="Tahoma"/>
              <a:cs typeface="Tahoma"/>
            </a:endParaRPr>
          </a:p>
          <a:p>
            <a:pPr marL="513715" marR="795020" indent="-228600">
              <a:lnSpc>
                <a:spcPts val="1300"/>
              </a:lnSpc>
              <a:spcBef>
                <a:spcPts val="1040"/>
              </a:spcBef>
              <a:buAutoNum type="arabicPeriod"/>
              <a:tabLst>
                <a:tab pos="513715" algn="l"/>
                <a:tab pos="514350" algn="l"/>
              </a:tabLst>
            </a:pPr>
            <a:r>
              <a:rPr sz="1100" spc="-55" dirty="0">
                <a:latin typeface="Tahoma"/>
                <a:cs typeface="Tahoma"/>
              </a:rPr>
              <a:t>Convert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column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controls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responsive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grid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structure,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each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column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own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responsive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grid.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06031" y="4435347"/>
            <a:ext cx="1720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02" baseline="694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02" baseline="6944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13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0637" y="8727947"/>
            <a:ext cx="122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224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90344" y="6137655"/>
            <a:ext cx="3624579" cy="2231390"/>
            <a:chOff x="1990344" y="6137655"/>
            <a:chExt cx="3624579" cy="223139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344" y="6137655"/>
              <a:ext cx="3624072" cy="22311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8255" y="6236185"/>
              <a:ext cx="3328869" cy="19362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43939" y="5645403"/>
            <a:ext cx="2371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70727" y="6970702"/>
            <a:ext cx="2370455" cy="597535"/>
            <a:chOff x="4470727" y="6970702"/>
            <a:chExt cx="2370455" cy="597535"/>
          </a:xfrm>
        </p:grpSpPr>
        <p:sp>
          <p:nvSpPr>
            <p:cNvPr id="23" name="object 23"/>
            <p:cNvSpPr/>
            <p:nvPr/>
          </p:nvSpPr>
          <p:spPr>
            <a:xfrm>
              <a:off x="4477077" y="6977052"/>
              <a:ext cx="2357755" cy="538480"/>
            </a:xfrm>
            <a:custGeom>
              <a:avLst/>
              <a:gdLst/>
              <a:ahLst/>
              <a:cxnLst/>
              <a:rect l="l" t="t" r="r" b="b"/>
              <a:pathLst>
                <a:path w="2357754" h="538479">
                  <a:moveTo>
                    <a:pt x="2357126" y="0"/>
                  </a:moveTo>
                  <a:lnTo>
                    <a:pt x="728027" y="0"/>
                  </a:lnTo>
                  <a:lnTo>
                    <a:pt x="728027" y="89710"/>
                  </a:lnTo>
                  <a:lnTo>
                    <a:pt x="0" y="124058"/>
                  </a:lnTo>
                  <a:lnTo>
                    <a:pt x="728027" y="224275"/>
                  </a:lnTo>
                  <a:lnTo>
                    <a:pt x="728027" y="538261"/>
                  </a:lnTo>
                  <a:lnTo>
                    <a:pt x="2357126" y="538261"/>
                  </a:lnTo>
                  <a:lnTo>
                    <a:pt x="235712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7077" y="6977052"/>
              <a:ext cx="2357755" cy="538480"/>
            </a:xfrm>
            <a:custGeom>
              <a:avLst/>
              <a:gdLst/>
              <a:ahLst/>
              <a:cxnLst/>
              <a:rect l="l" t="t" r="r" b="b"/>
              <a:pathLst>
                <a:path w="2357754" h="538479">
                  <a:moveTo>
                    <a:pt x="728028" y="0"/>
                  </a:moveTo>
                  <a:lnTo>
                    <a:pt x="999544" y="0"/>
                  </a:lnTo>
                  <a:lnTo>
                    <a:pt x="1406819" y="0"/>
                  </a:lnTo>
                  <a:lnTo>
                    <a:pt x="2357127" y="0"/>
                  </a:lnTo>
                  <a:lnTo>
                    <a:pt x="2357127" y="89710"/>
                  </a:lnTo>
                  <a:lnTo>
                    <a:pt x="2357127" y="224275"/>
                  </a:lnTo>
                  <a:lnTo>
                    <a:pt x="2357127" y="538262"/>
                  </a:lnTo>
                  <a:lnTo>
                    <a:pt x="1406819" y="538262"/>
                  </a:lnTo>
                  <a:lnTo>
                    <a:pt x="999544" y="538262"/>
                  </a:lnTo>
                  <a:lnTo>
                    <a:pt x="728028" y="538262"/>
                  </a:lnTo>
                  <a:lnTo>
                    <a:pt x="728028" y="224275"/>
                  </a:lnTo>
                  <a:lnTo>
                    <a:pt x="0" y="124058"/>
                  </a:lnTo>
                  <a:lnTo>
                    <a:pt x="728028" y="89710"/>
                  </a:lnTo>
                  <a:lnTo>
                    <a:pt x="728028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61311" y="6977052"/>
              <a:ext cx="2172970" cy="584835"/>
            </a:xfrm>
            <a:custGeom>
              <a:avLst/>
              <a:gdLst/>
              <a:ahLst/>
              <a:cxnLst/>
              <a:rect l="l" t="t" r="r" b="b"/>
              <a:pathLst>
                <a:path w="2172970" h="584834">
                  <a:moveTo>
                    <a:pt x="2172892" y="0"/>
                  </a:moveTo>
                  <a:lnTo>
                    <a:pt x="543793" y="0"/>
                  </a:lnTo>
                  <a:lnTo>
                    <a:pt x="543793" y="313985"/>
                  </a:lnTo>
                  <a:lnTo>
                    <a:pt x="0" y="584277"/>
                  </a:lnTo>
                  <a:lnTo>
                    <a:pt x="543793" y="448551"/>
                  </a:lnTo>
                  <a:lnTo>
                    <a:pt x="543793" y="538261"/>
                  </a:lnTo>
                  <a:lnTo>
                    <a:pt x="2172892" y="538261"/>
                  </a:lnTo>
                  <a:lnTo>
                    <a:pt x="217289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61311" y="6977052"/>
              <a:ext cx="2172970" cy="584835"/>
            </a:xfrm>
            <a:custGeom>
              <a:avLst/>
              <a:gdLst/>
              <a:ahLst/>
              <a:cxnLst/>
              <a:rect l="l" t="t" r="r" b="b"/>
              <a:pathLst>
                <a:path w="2172970" h="584834">
                  <a:moveTo>
                    <a:pt x="543794" y="0"/>
                  </a:moveTo>
                  <a:lnTo>
                    <a:pt x="815310" y="0"/>
                  </a:lnTo>
                  <a:lnTo>
                    <a:pt x="1222585" y="0"/>
                  </a:lnTo>
                  <a:lnTo>
                    <a:pt x="2172893" y="0"/>
                  </a:lnTo>
                  <a:lnTo>
                    <a:pt x="2172893" y="313986"/>
                  </a:lnTo>
                  <a:lnTo>
                    <a:pt x="2172893" y="448551"/>
                  </a:lnTo>
                  <a:lnTo>
                    <a:pt x="2172893" y="538262"/>
                  </a:lnTo>
                  <a:lnTo>
                    <a:pt x="1222585" y="538262"/>
                  </a:lnTo>
                  <a:lnTo>
                    <a:pt x="815310" y="538262"/>
                  </a:lnTo>
                  <a:lnTo>
                    <a:pt x="543794" y="538262"/>
                  </a:lnTo>
                  <a:lnTo>
                    <a:pt x="543794" y="448551"/>
                  </a:lnTo>
                  <a:lnTo>
                    <a:pt x="0" y="584277"/>
                  </a:lnTo>
                  <a:lnTo>
                    <a:pt x="543794" y="313986"/>
                  </a:lnTo>
                  <a:lnTo>
                    <a:pt x="543794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250825" y="6958583"/>
            <a:ext cx="1431290" cy="5715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es 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fr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12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  <a:p>
            <a:pPr>
              <a:lnSpc>
                <a:spcPts val="1010"/>
              </a:lnSpc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9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i="1" spc="-1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900" b="1" i="1" spc="-6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i="1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spc="-3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i="1" spc="-2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900" spc="-3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i="1" spc="-2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900" spc="-3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i="1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replacements.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91869" y="6150402"/>
            <a:ext cx="1344930" cy="1794510"/>
            <a:chOff x="991869" y="6150402"/>
            <a:chExt cx="1344930" cy="1794510"/>
          </a:xfrm>
        </p:grpSpPr>
        <p:sp>
          <p:nvSpPr>
            <p:cNvPr id="29" name="object 29"/>
            <p:cNvSpPr/>
            <p:nvPr/>
          </p:nvSpPr>
          <p:spPr>
            <a:xfrm>
              <a:off x="998219" y="7076471"/>
              <a:ext cx="1332230" cy="861694"/>
            </a:xfrm>
            <a:custGeom>
              <a:avLst/>
              <a:gdLst/>
              <a:ahLst/>
              <a:cxnLst/>
              <a:rect l="l" t="t" r="r" b="b"/>
              <a:pathLst>
                <a:path w="1332230" h="861695">
                  <a:moveTo>
                    <a:pt x="1331732" y="0"/>
                  </a:moveTo>
                  <a:lnTo>
                    <a:pt x="644250" y="251900"/>
                  </a:lnTo>
                  <a:lnTo>
                    <a:pt x="0" y="251900"/>
                  </a:lnTo>
                  <a:lnTo>
                    <a:pt x="0" y="861551"/>
                  </a:lnTo>
                  <a:lnTo>
                    <a:pt x="1104428" y="861551"/>
                  </a:lnTo>
                  <a:lnTo>
                    <a:pt x="1104428" y="251900"/>
                  </a:lnTo>
                  <a:lnTo>
                    <a:pt x="920357" y="251900"/>
                  </a:lnTo>
                  <a:lnTo>
                    <a:pt x="133173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8219" y="7076470"/>
              <a:ext cx="1332230" cy="861694"/>
            </a:xfrm>
            <a:custGeom>
              <a:avLst/>
              <a:gdLst/>
              <a:ahLst/>
              <a:cxnLst/>
              <a:rect l="l" t="t" r="r" b="b"/>
              <a:pathLst>
                <a:path w="1332230" h="861695">
                  <a:moveTo>
                    <a:pt x="0" y="251901"/>
                  </a:moveTo>
                  <a:lnTo>
                    <a:pt x="644250" y="251901"/>
                  </a:lnTo>
                  <a:lnTo>
                    <a:pt x="1331732" y="0"/>
                  </a:lnTo>
                  <a:lnTo>
                    <a:pt x="920358" y="251901"/>
                  </a:lnTo>
                  <a:lnTo>
                    <a:pt x="1104429" y="251901"/>
                  </a:lnTo>
                  <a:lnTo>
                    <a:pt x="1104429" y="353510"/>
                  </a:lnTo>
                  <a:lnTo>
                    <a:pt x="1104429" y="505922"/>
                  </a:lnTo>
                  <a:lnTo>
                    <a:pt x="1104429" y="861552"/>
                  </a:lnTo>
                  <a:lnTo>
                    <a:pt x="920358" y="861552"/>
                  </a:lnTo>
                  <a:lnTo>
                    <a:pt x="644250" y="861552"/>
                  </a:lnTo>
                  <a:lnTo>
                    <a:pt x="0" y="861552"/>
                  </a:lnTo>
                  <a:lnTo>
                    <a:pt x="0" y="505922"/>
                  </a:lnTo>
                  <a:lnTo>
                    <a:pt x="0" y="353510"/>
                  </a:lnTo>
                  <a:lnTo>
                    <a:pt x="0" y="251901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43678" y="6156752"/>
              <a:ext cx="1033780" cy="353060"/>
            </a:xfrm>
            <a:custGeom>
              <a:avLst/>
              <a:gdLst/>
              <a:ahLst/>
              <a:cxnLst/>
              <a:rect l="l" t="t" r="r" b="b"/>
              <a:pathLst>
                <a:path w="1033780" h="353059">
                  <a:moveTo>
                    <a:pt x="748817" y="0"/>
                  </a:moveTo>
                  <a:lnTo>
                    <a:pt x="0" y="0"/>
                  </a:lnTo>
                  <a:lnTo>
                    <a:pt x="0" y="353044"/>
                  </a:lnTo>
                  <a:lnTo>
                    <a:pt x="748817" y="353044"/>
                  </a:lnTo>
                  <a:lnTo>
                    <a:pt x="748817" y="294204"/>
                  </a:lnTo>
                  <a:lnTo>
                    <a:pt x="1033389" y="346033"/>
                  </a:lnTo>
                  <a:lnTo>
                    <a:pt x="748817" y="205943"/>
                  </a:lnTo>
                  <a:lnTo>
                    <a:pt x="74881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43678" y="6156752"/>
              <a:ext cx="1033780" cy="353060"/>
            </a:xfrm>
            <a:custGeom>
              <a:avLst/>
              <a:gdLst/>
              <a:ahLst/>
              <a:cxnLst/>
              <a:rect l="l" t="t" r="r" b="b"/>
              <a:pathLst>
                <a:path w="1033780" h="353059">
                  <a:moveTo>
                    <a:pt x="0" y="0"/>
                  </a:moveTo>
                  <a:lnTo>
                    <a:pt x="436810" y="0"/>
                  </a:lnTo>
                  <a:lnTo>
                    <a:pt x="624014" y="0"/>
                  </a:lnTo>
                  <a:lnTo>
                    <a:pt x="748817" y="0"/>
                  </a:lnTo>
                  <a:lnTo>
                    <a:pt x="748817" y="205943"/>
                  </a:lnTo>
                  <a:lnTo>
                    <a:pt x="1033390" y="346033"/>
                  </a:lnTo>
                  <a:lnTo>
                    <a:pt x="748817" y="294204"/>
                  </a:lnTo>
                  <a:lnTo>
                    <a:pt x="748817" y="353045"/>
                  </a:lnTo>
                  <a:lnTo>
                    <a:pt x="624014" y="353045"/>
                  </a:lnTo>
                  <a:lnTo>
                    <a:pt x="436810" y="353045"/>
                  </a:lnTo>
                  <a:lnTo>
                    <a:pt x="0" y="353045"/>
                  </a:lnTo>
                  <a:lnTo>
                    <a:pt x="0" y="294204"/>
                  </a:lnTo>
                  <a:lnTo>
                    <a:pt x="0" y="2059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189398" y="6184391"/>
            <a:ext cx="65278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ic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template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137327" y="6657863"/>
            <a:ext cx="1033780" cy="365760"/>
            <a:chOff x="1137327" y="6657863"/>
            <a:chExt cx="1033780" cy="365760"/>
          </a:xfrm>
        </p:grpSpPr>
        <p:sp>
          <p:nvSpPr>
            <p:cNvPr id="35" name="object 35"/>
            <p:cNvSpPr/>
            <p:nvPr/>
          </p:nvSpPr>
          <p:spPr>
            <a:xfrm>
              <a:off x="1143677" y="6664213"/>
              <a:ext cx="1021080" cy="353060"/>
            </a:xfrm>
            <a:custGeom>
              <a:avLst/>
              <a:gdLst/>
              <a:ahLst/>
              <a:cxnLst/>
              <a:rect l="l" t="t" r="r" b="b"/>
              <a:pathLst>
                <a:path w="1021080" h="353059">
                  <a:moveTo>
                    <a:pt x="748817" y="0"/>
                  </a:moveTo>
                  <a:lnTo>
                    <a:pt x="0" y="0"/>
                  </a:lnTo>
                  <a:lnTo>
                    <a:pt x="0" y="353044"/>
                  </a:lnTo>
                  <a:lnTo>
                    <a:pt x="748817" y="353044"/>
                  </a:lnTo>
                  <a:lnTo>
                    <a:pt x="748817" y="147101"/>
                  </a:lnTo>
                  <a:lnTo>
                    <a:pt x="1020855" y="1567"/>
                  </a:lnTo>
                  <a:lnTo>
                    <a:pt x="748817" y="58840"/>
                  </a:lnTo>
                  <a:lnTo>
                    <a:pt x="74881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43677" y="6664213"/>
              <a:ext cx="1021080" cy="353060"/>
            </a:xfrm>
            <a:custGeom>
              <a:avLst/>
              <a:gdLst/>
              <a:ahLst/>
              <a:cxnLst/>
              <a:rect l="l" t="t" r="r" b="b"/>
              <a:pathLst>
                <a:path w="1021080" h="353059">
                  <a:moveTo>
                    <a:pt x="0" y="0"/>
                  </a:moveTo>
                  <a:lnTo>
                    <a:pt x="436810" y="0"/>
                  </a:lnTo>
                  <a:lnTo>
                    <a:pt x="624014" y="0"/>
                  </a:lnTo>
                  <a:lnTo>
                    <a:pt x="748817" y="0"/>
                  </a:lnTo>
                  <a:lnTo>
                    <a:pt x="748817" y="58840"/>
                  </a:lnTo>
                  <a:lnTo>
                    <a:pt x="1020855" y="1567"/>
                  </a:lnTo>
                  <a:lnTo>
                    <a:pt x="748817" y="147102"/>
                  </a:lnTo>
                  <a:lnTo>
                    <a:pt x="748817" y="353045"/>
                  </a:lnTo>
                  <a:lnTo>
                    <a:pt x="624014" y="353045"/>
                  </a:lnTo>
                  <a:lnTo>
                    <a:pt x="436810" y="353045"/>
                  </a:lnTo>
                  <a:lnTo>
                    <a:pt x="0" y="353045"/>
                  </a:lnTo>
                  <a:lnTo>
                    <a:pt x="0" y="147102"/>
                  </a:lnTo>
                  <a:lnTo>
                    <a:pt x="0" y="588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43939" y="6690359"/>
            <a:ext cx="979805" cy="12236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5415" marR="212725">
              <a:lnSpc>
                <a:spcPct val="102200"/>
              </a:lnSpc>
              <a:spcBef>
                <a:spcPts val="75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bl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template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ahoma"/>
              <a:cs typeface="Tahoma"/>
            </a:endParaRPr>
          </a:p>
          <a:p>
            <a:pPr marR="5080">
              <a:lnSpc>
                <a:spcPct val="98500"/>
              </a:lnSpc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 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ro</a:t>
            </a:r>
            <a:r>
              <a:rPr sz="900" b="1" i="1" spc="-1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00" b="1" i="1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siv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grid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551124" y="6146029"/>
            <a:ext cx="1962785" cy="610870"/>
            <a:chOff x="4551124" y="6146029"/>
            <a:chExt cx="1962785" cy="610870"/>
          </a:xfrm>
        </p:grpSpPr>
        <p:sp>
          <p:nvSpPr>
            <p:cNvPr id="39" name="object 39"/>
            <p:cNvSpPr/>
            <p:nvPr/>
          </p:nvSpPr>
          <p:spPr>
            <a:xfrm>
              <a:off x="4557474" y="6152379"/>
              <a:ext cx="1950085" cy="598170"/>
            </a:xfrm>
            <a:custGeom>
              <a:avLst/>
              <a:gdLst/>
              <a:ahLst/>
              <a:cxnLst/>
              <a:rect l="l" t="t" r="r" b="b"/>
              <a:pathLst>
                <a:path w="1950084" h="598170">
                  <a:moveTo>
                    <a:pt x="1949687" y="0"/>
                  </a:moveTo>
                  <a:lnTo>
                    <a:pt x="769489" y="0"/>
                  </a:lnTo>
                  <a:lnTo>
                    <a:pt x="769489" y="254312"/>
                  </a:lnTo>
                  <a:lnTo>
                    <a:pt x="0" y="597844"/>
                  </a:lnTo>
                  <a:lnTo>
                    <a:pt x="769489" y="363302"/>
                  </a:lnTo>
                  <a:lnTo>
                    <a:pt x="769489" y="435963"/>
                  </a:lnTo>
                  <a:lnTo>
                    <a:pt x="1949687" y="435963"/>
                  </a:lnTo>
                  <a:lnTo>
                    <a:pt x="194968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57474" y="6152379"/>
              <a:ext cx="1950085" cy="598170"/>
            </a:xfrm>
            <a:custGeom>
              <a:avLst/>
              <a:gdLst/>
              <a:ahLst/>
              <a:cxnLst/>
              <a:rect l="l" t="t" r="r" b="b"/>
              <a:pathLst>
                <a:path w="1950084" h="598170">
                  <a:moveTo>
                    <a:pt x="769489" y="0"/>
                  </a:moveTo>
                  <a:lnTo>
                    <a:pt x="966189" y="0"/>
                  </a:lnTo>
                  <a:lnTo>
                    <a:pt x="1261238" y="0"/>
                  </a:lnTo>
                  <a:lnTo>
                    <a:pt x="1949688" y="0"/>
                  </a:lnTo>
                  <a:lnTo>
                    <a:pt x="1949688" y="254312"/>
                  </a:lnTo>
                  <a:lnTo>
                    <a:pt x="1949688" y="363303"/>
                  </a:lnTo>
                  <a:lnTo>
                    <a:pt x="1949688" y="435963"/>
                  </a:lnTo>
                  <a:lnTo>
                    <a:pt x="1261238" y="435963"/>
                  </a:lnTo>
                  <a:lnTo>
                    <a:pt x="966189" y="435963"/>
                  </a:lnTo>
                  <a:lnTo>
                    <a:pt x="769489" y="435963"/>
                  </a:lnTo>
                  <a:lnTo>
                    <a:pt x="769489" y="363303"/>
                  </a:lnTo>
                  <a:lnTo>
                    <a:pt x="0" y="597845"/>
                  </a:lnTo>
                  <a:lnTo>
                    <a:pt x="769489" y="254312"/>
                  </a:lnTo>
                  <a:lnTo>
                    <a:pt x="769489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372684" y="6150864"/>
            <a:ext cx="1021715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>
              <a:lnSpc>
                <a:spcPct val="97800"/>
              </a:lnSpc>
              <a:spcBef>
                <a:spcPts val="120"/>
              </a:spcBef>
            </a:pPr>
            <a:r>
              <a:rPr sz="900" b="1" i="1" spc="-125" dirty="0">
                <a:solidFill>
                  <a:srgbClr val="FFFFFF"/>
                </a:solidFill>
                <a:latin typeface="Verdana"/>
                <a:cs typeface="Verdana"/>
              </a:rPr>
              <a:t>sli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900" b="1" i="1" spc="-13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900" b="1" i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80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z="900" b="1" i="1" spc="-1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b="1" i="1" spc="-160" dirty="0">
                <a:solidFill>
                  <a:srgbClr val="FFFFFF"/>
                </a:solidFill>
                <a:latin typeface="Verdana"/>
                <a:cs typeface="Verdana"/>
              </a:rPr>
              <a:t>rc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Ty</a:t>
            </a:r>
            <a:r>
              <a:rPr sz="900" b="1" i="1" spc="-1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900" b="1" i="1" spc="-1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component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111</a:t>
            </a:fld>
            <a:endParaRPr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1431" y="4435347"/>
            <a:ext cx="1206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225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2232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28216" y="1783372"/>
            <a:ext cx="5151120" cy="2219960"/>
            <a:chOff x="1728216" y="1783372"/>
            <a:chExt cx="5151120" cy="22199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8216" y="1970024"/>
              <a:ext cx="5151120" cy="20330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6155" y="2069172"/>
              <a:ext cx="4854780" cy="173717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87951" y="1789722"/>
              <a:ext cx="1720850" cy="636270"/>
            </a:xfrm>
            <a:custGeom>
              <a:avLst/>
              <a:gdLst/>
              <a:ahLst/>
              <a:cxnLst/>
              <a:rect l="l" t="t" r="r" b="b"/>
              <a:pathLst>
                <a:path w="1720850" h="636269">
                  <a:moveTo>
                    <a:pt x="1720366" y="0"/>
                  </a:moveTo>
                  <a:lnTo>
                    <a:pt x="324520" y="0"/>
                  </a:lnTo>
                  <a:lnTo>
                    <a:pt x="324520" y="389536"/>
                  </a:lnTo>
                  <a:lnTo>
                    <a:pt x="557161" y="389536"/>
                  </a:lnTo>
                  <a:lnTo>
                    <a:pt x="0" y="635746"/>
                  </a:lnTo>
                  <a:lnTo>
                    <a:pt x="906123" y="389536"/>
                  </a:lnTo>
                  <a:lnTo>
                    <a:pt x="1720366" y="389536"/>
                  </a:lnTo>
                  <a:lnTo>
                    <a:pt x="172036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87951" y="1789722"/>
              <a:ext cx="1720850" cy="636270"/>
            </a:xfrm>
            <a:custGeom>
              <a:avLst/>
              <a:gdLst/>
              <a:ahLst/>
              <a:cxnLst/>
              <a:rect l="l" t="t" r="r" b="b"/>
              <a:pathLst>
                <a:path w="1720850" h="636269">
                  <a:moveTo>
                    <a:pt x="324520" y="0"/>
                  </a:moveTo>
                  <a:lnTo>
                    <a:pt x="557161" y="0"/>
                  </a:lnTo>
                  <a:lnTo>
                    <a:pt x="906122" y="0"/>
                  </a:lnTo>
                  <a:lnTo>
                    <a:pt x="1720366" y="0"/>
                  </a:lnTo>
                  <a:lnTo>
                    <a:pt x="1720366" y="227229"/>
                  </a:lnTo>
                  <a:lnTo>
                    <a:pt x="1720366" y="324613"/>
                  </a:lnTo>
                  <a:lnTo>
                    <a:pt x="1720366" y="389536"/>
                  </a:lnTo>
                  <a:lnTo>
                    <a:pt x="906122" y="389536"/>
                  </a:lnTo>
                  <a:lnTo>
                    <a:pt x="0" y="635747"/>
                  </a:lnTo>
                  <a:lnTo>
                    <a:pt x="557161" y="389536"/>
                  </a:lnTo>
                  <a:lnTo>
                    <a:pt x="324520" y="389536"/>
                  </a:lnTo>
                  <a:lnTo>
                    <a:pt x="324520" y="324613"/>
                  </a:lnTo>
                  <a:lnTo>
                    <a:pt x="324520" y="227229"/>
                  </a:lnTo>
                  <a:lnTo>
                    <a:pt x="32452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058192" y="1833880"/>
            <a:ext cx="131445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33254" y="1943802"/>
            <a:ext cx="1011555" cy="727075"/>
            <a:chOff x="933254" y="1943802"/>
            <a:chExt cx="1011555" cy="727075"/>
          </a:xfrm>
        </p:grpSpPr>
        <p:sp>
          <p:nvSpPr>
            <p:cNvPr id="17" name="object 17"/>
            <p:cNvSpPr/>
            <p:nvPr/>
          </p:nvSpPr>
          <p:spPr>
            <a:xfrm>
              <a:off x="939604" y="1950152"/>
              <a:ext cx="998855" cy="714375"/>
            </a:xfrm>
            <a:custGeom>
              <a:avLst/>
              <a:gdLst/>
              <a:ahLst/>
              <a:cxnLst/>
              <a:rect l="l" t="t" r="r" b="b"/>
              <a:pathLst>
                <a:path w="998855" h="714375">
                  <a:moveTo>
                    <a:pt x="824719" y="0"/>
                  </a:moveTo>
                  <a:lnTo>
                    <a:pt x="0" y="0"/>
                  </a:lnTo>
                  <a:lnTo>
                    <a:pt x="0" y="389536"/>
                  </a:lnTo>
                  <a:lnTo>
                    <a:pt x="481086" y="389536"/>
                  </a:lnTo>
                  <a:lnTo>
                    <a:pt x="998486" y="714263"/>
                  </a:lnTo>
                  <a:lnTo>
                    <a:pt x="687265" y="389536"/>
                  </a:lnTo>
                  <a:lnTo>
                    <a:pt x="824719" y="389536"/>
                  </a:lnTo>
                  <a:lnTo>
                    <a:pt x="82471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9604" y="1950152"/>
              <a:ext cx="998855" cy="714375"/>
            </a:xfrm>
            <a:custGeom>
              <a:avLst/>
              <a:gdLst/>
              <a:ahLst/>
              <a:cxnLst/>
              <a:rect l="l" t="t" r="r" b="b"/>
              <a:pathLst>
                <a:path w="998855" h="714375">
                  <a:moveTo>
                    <a:pt x="0" y="0"/>
                  </a:moveTo>
                  <a:lnTo>
                    <a:pt x="481085" y="0"/>
                  </a:lnTo>
                  <a:lnTo>
                    <a:pt x="687265" y="0"/>
                  </a:lnTo>
                  <a:lnTo>
                    <a:pt x="824718" y="0"/>
                  </a:lnTo>
                  <a:lnTo>
                    <a:pt x="824718" y="227229"/>
                  </a:lnTo>
                  <a:lnTo>
                    <a:pt x="824718" y="324613"/>
                  </a:lnTo>
                  <a:lnTo>
                    <a:pt x="824718" y="389537"/>
                  </a:lnTo>
                  <a:lnTo>
                    <a:pt x="687265" y="389537"/>
                  </a:lnTo>
                  <a:lnTo>
                    <a:pt x="998486" y="714262"/>
                  </a:lnTo>
                  <a:lnTo>
                    <a:pt x="481085" y="389537"/>
                  </a:lnTo>
                  <a:lnTo>
                    <a:pt x="0" y="389537"/>
                  </a:lnTo>
                  <a:lnTo>
                    <a:pt x="0" y="324613"/>
                  </a:lnTo>
                  <a:lnTo>
                    <a:pt x="0" y="2272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85324" y="1995423"/>
            <a:ext cx="67183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Sp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ec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definition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33254" y="2944681"/>
            <a:ext cx="1113790" cy="1153795"/>
            <a:chOff x="933254" y="2944681"/>
            <a:chExt cx="1113790" cy="1153795"/>
          </a:xfrm>
        </p:grpSpPr>
        <p:sp>
          <p:nvSpPr>
            <p:cNvPr id="21" name="object 21"/>
            <p:cNvSpPr/>
            <p:nvPr/>
          </p:nvSpPr>
          <p:spPr>
            <a:xfrm>
              <a:off x="939604" y="2951031"/>
              <a:ext cx="1101090" cy="1141095"/>
            </a:xfrm>
            <a:custGeom>
              <a:avLst/>
              <a:gdLst/>
              <a:ahLst/>
              <a:cxnLst/>
              <a:rect l="l" t="t" r="r" b="b"/>
              <a:pathLst>
                <a:path w="1101089" h="1141095">
                  <a:moveTo>
                    <a:pt x="983911" y="0"/>
                  </a:moveTo>
                  <a:lnTo>
                    <a:pt x="641964" y="593511"/>
                  </a:lnTo>
                  <a:lnTo>
                    <a:pt x="0" y="593511"/>
                  </a:lnTo>
                  <a:lnTo>
                    <a:pt x="0" y="1140628"/>
                  </a:lnTo>
                  <a:lnTo>
                    <a:pt x="1100509" y="1140628"/>
                  </a:lnTo>
                  <a:lnTo>
                    <a:pt x="1100509" y="593511"/>
                  </a:lnTo>
                  <a:lnTo>
                    <a:pt x="917091" y="593511"/>
                  </a:lnTo>
                  <a:lnTo>
                    <a:pt x="98391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9604" y="2951031"/>
              <a:ext cx="1101090" cy="1141095"/>
            </a:xfrm>
            <a:custGeom>
              <a:avLst/>
              <a:gdLst/>
              <a:ahLst/>
              <a:cxnLst/>
              <a:rect l="l" t="t" r="r" b="b"/>
              <a:pathLst>
                <a:path w="1101089" h="1141095">
                  <a:moveTo>
                    <a:pt x="0" y="593512"/>
                  </a:moveTo>
                  <a:lnTo>
                    <a:pt x="641964" y="593512"/>
                  </a:lnTo>
                  <a:lnTo>
                    <a:pt x="983910" y="0"/>
                  </a:lnTo>
                  <a:lnTo>
                    <a:pt x="917091" y="593512"/>
                  </a:lnTo>
                  <a:lnTo>
                    <a:pt x="1100510" y="593512"/>
                  </a:lnTo>
                  <a:lnTo>
                    <a:pt x="1100510" y="684697"/>
                  </a:lnTo>
                  <a:lnTo>
                    <a:pt x="1100510" y="821477"/>
                  </a:lnTo>
                  <a:lnTo>
                    <a:pt x="1100510" y="1140629"/>
                  </a:lnTo>
                  <a:lnTo>
                    <a:pt x="917091" y="1140629"/>
                  </a:lnTo>
                  <a:lnTo>
                    <a:pt x="641964" y="1140629"/>
                  </a:lnTo>
                  <a:lnTo>
                    <a:pt x="0" y="1140629"/>
                  </a:lnTo>
                  <a:lnTo>
                    <a:pt x="0" y="821477"/>
                  </a:lnTo>
                  <a:lnTo>
                    <a:pt x="0" y="684697"/>
                  </a:lnTo>
                  <a:lnTo>
                    <a:pt x="0" y="593512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85324" y="3598671"/>
            <a:ext cx="1019175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>
              <a:lnSpc>
                <a:spcPct val="97800"/>
              </a:lnSpc>
              <a:spcBef>
                <a:spcPts val="12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12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desir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esp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si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id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27" name="object 27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29446" y="8727947"/>
            <a:ext cx="1244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226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3939" y="5645403"/>
            <a:ext cx="3206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e/</a:t>
            </a:r>
            <a:r>
              <a:rPr sz="1400" b="1" spc="-21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62204" y="6588759"/>
            <a:ext cx="5302250" cy="1628139"/>
            <a:chOff x="1062204" y="6588759"/>
            <a:chExt cx="5302250" cy="1628139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3416" y="6588759"/>
              <a:ext cx="4940808" cy="136855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0868" y="6686748"/>
              <a:ext cx="4647656" cy="107375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68554" y="7590290"/>
              <a:ext cx="1266825" cy="620395"/>
            </a:xfrm>
            <a:custGeom>
              <a:avLst/>
              <a:gdLst/>
              <a:ahLst/>
              <a:cxnLst/>
              <a:rect l="l" t="t" r="r" b="b"/>
              <a:pathLst>
                <a:path w="1266825" h="620395">
                  <a:moveTo>
                    <a:pt x="1035647" y="0"/>
                  </a:moveTo>
                  <a:lnTo>
                    <a:pt x="738794" y="361585"/>
                  </a:lnTo>
                  <a:lnTo>
                    <a:pt x="0" y="361585"/>
                  </a:lnTo>
                  <a:lnTo>
                    <a:pt x="0" y="620171"/>
                  </a:lnTo>
                  <a:lnTo>
                    <a:pt x="1266505" y="620171"/>
                  </a:lnTo>
                  <a:lnTo>
                    <a:pt x="1266505" y="361585"/>
                  </a:lnTo>
                  <a:lnTo>
                    <a:pt x="1055421" y="361585"/>
                  </a:lnTo>
                  <a:lnTo>
                    <a:pt x="103564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68554" y="7590290"/>
              <a:ext cx="1266825" cy="620395"/>
            </a:xfrm>
            <a:custGeom>
              <a:avLst/>
              <a:gdLst/>
              <a:ahLst/>
              <a:cxnLst/>
              <a:rect l="l" t="t" r="r" b="b"/>
              <a:pathLst>
                <a:path w="1266825" h="620395">
                  <a:moveTo>
                    <a:pt x="0" y="361585"/>
                  </a:moveTo>
                  <a:lnTo>
                    <a:pt x="738795" y="361585"/>
                  </a:lnTo>
                  <a:lnTo>
                    <a:pt x="1035646" y="0"/>
                  </a:lnTo>
                  <a:lnTo>
                    <a:pt x="1055421" y="361585"/>
                  </a:lnTo>
                  <a:lnTo>
                    <a:pt x="1266505" y="361585"/>
                  </a:lnTo>
                  <a:lnTo>
                    <a:pt x="1266505" y="404683"/>
                  </a:lnTo>
                  <a:lnTo>
                    <a:pt x="1266505" y="469330"/>
                  </a:lnTo>
                  <a:lnTo>
                    <a:pt x="1266505" y="620171"/>
                  </a:lnTo>
                  <a:lnTo>
                    <a:pt x="1055421" y="620171"/>
                  </a:lnTo>
                  <a:lnTo>
                    <a:pt x="738795" y="620171"/>
                  </a:lnTo>
                  <a:lnTo>
                    <a:pt x="0" y="620171"/>
                  </a:lnTo>
                  <a:lnTo>
                    <a:pt x="0" y="469330"/>
                  </a:lnTo>
                  <a:lnTo>
                    <a:pt x="0" y="404683"/>
                  </a:lnTo>
                  <a:lnTo>
                    <a:pt x="0" y="361585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4274" y="8001000"/>
            <a:ext cx="1106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267829" y="7625704"/>
            <a:ext cx="833755" cy="633095"/>
            <a:chOff x="3267829" y="7625704"/>
            <a:chExt cx="833755" cy="633095"/>
          </a:xfrm>
        </p:grpSpPr>
        <p:sp>
          <p:nvSpPr>
            <p:cNvPr id="40" name="object 40"/>
            <p:cNvSpPr/>
            <p:nvPr/>
          </p:nvSpPr>
          <p:spPr>
            <a:xfrm>
              <a:off x="3274179" y="7632054"/>
              <a:ext cx="821055" cy="620395"/>
            </a:xfrm>
            <a:custGeom>
              <a:avLst/>
              <a:gdLst/>
              <a:ahLst/>
              <a:cxnLst/>
              <a:rect l="l" t="t" r="r" b="b"/>
              <a:pathLst>
                <a:path w="821054" h="620395">
                  <a:moveTo>
                    <a:pt x="671174" y="0"/>
                  </a:moveTo>
                  <a:lnTo>
                    <a:pt x="478792" y="361585"/>
                  </a:lnTo>
                  <a:lnTo>
                    <a:pt x="0" y="361585"/>
                  </a:lnTo>
                  <a:lnTo>
                    <a:pt x="0" y="620171"/>
                  </a:lnTo>
                  <a:lnTo>
                    <a:pt x="820788" y="620171"/>
                  </a:lnTo>
                  <a:lnTo>
                    <a:pt x="820788" y="361585"/>
                  </a:lnTo>
                  <a:lnTo>
                    <a:pt x="683990" y="361585"/>
                  </a:lnTo>
                  <a:lnTo>
                    <a:pt x="67117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274179" y="7632054"/>
              <a:ext cx="821055" cy="620395"/>
            </a:xfrm>
            <a:custGeom>
              <a:avLst/>
              <a:gdLst/>
              <a:ahLst/>
              <a:cxnLst/>
              <a:rect l="l" t="t" r="r" b="b"/>
              <a:pathLst>
                <a:path w="821054" h="620395">
                  <a:moveTo>
                    <a:pt x="0" y="361585"/>
                  </a:moveTo>
                  <a:lnTo>
                    <a:pt x="478792" y="361585"/>
                  </a:lnTo>
                  <a:lnTo>
                    <a:pt x="671174" y="0"/>
                  </a:lnTo>
                  <a:lnTo>
                    <a:pt x="683989" y="361585"/>
                  </a:lnTo>
                  <a:lnTo>
                    <a:pt x="820787" y="361585"/>
                  </a:lnTo>
                  <a:lnTo>
                    <a:pt x="820787" y="404683"/>
                  </a:lnTo>
                  <a:lnTo>
                    <a:pt x="820787" y="469330"/>
                  </a:lnTo>
                  <a:lnTo>
                    <a:pt x="820787" y="620171"/>
                  </a:lnTo>
                  <a:lnTo>
                    <a:pt x="683989" y="620171"/>
                  </a:lnTo>
                  <a:lnTo>
                    <a:pt x="478792" y="620171"/>
                  </a:lnTo>
                  <a:lnTo>
                    <a:pt x="0" y="620171"/>
                  </a:lnTo>
                  <a:lnTo>
                    <a:pt x="0" y="469330"/>
                  </a:lnTo>
                  <a:lnTo>
                    <a:pt x="0" y="404683"/>
                  </a:lnTo>
                  <a:lnTo>
                    <a:pt x="0" y="361585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319899" y="8040623"/>
            <a:ext cx="701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mp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091410" y="6188674"/>
            <a:ext cx="638810" cy="766445"/>
            <a:chOff x="5091410" y="6188674"/>
            <a:chExt cx="638810" cy="766445"/>
          </a:xfrm>
        </p:grpSpPr>
        <p:sp>
          <p:nvSpPr>
            <p:cNvPr id="44" name="object 44"/>
            <p:cNvSpPr/>
            <p:nvPr/>
          </p:nvSpPr>
          <p:spPr>
            <a:xfrm>
              <a:off x="5097760" y="6195024"/>
              <a:ext cx="626110" cy="753745"/>
            </a:xfrm>
            <a:custGeom>
              <a:avLst/>
              <a:gdLst/>
              <a:ahLst/>
              <a:cxnLst/>
              <a:rect l="l" t="t" r="r" b="b"/>
              <a:pathLst>
                <a:path w="626110" h="753745">
                  <a:moveTo>
                    <a:pt x="487804" y="0"/>
                  </a:moveTo>
                  <a:lnTo>
                    <a:pt x="0" y="0"/>
                  </a:lnTo>
                  <a:lnTo>
                    <a:pt x="0" y="258585"/>
                  </a:lnTo>
                  <a:lnTo>
                    <a:pt x="284552" y="258585"/>
                  </a:lnTo>
                  <a:lnTo>
                    <a:pt x="625895" y="753230"/>
                  </a:lnTo>
                  <a:lnTo>
                    <a:pt x="406502" y="258585"/>
                  </a:lnTo>
                  <a:lnTo>
                    <a:pt x="487804" y="258585"/>
                  </a:lnTo>
                  <a:lnTo>
                    <a:pt x="48780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97760" y="6195024"/>
              <a:ext cx="626110" cy="753745"/>
            </a:xfrm>
            <a:custGeom>
              <a:avLst/>
              <a:gdLst/>
              <a:ahLst/>
              <a:cxnLst/>
              <a:rect l="l" t="t" r="r" b="b"/>
              <a:pathLst>
                <a:path w="626110" h="753745">
                  <a:moveTo>
                    <a:pt x="0" y="0"/>
                  </a:moveTo>
                  <a:lnTo>
                    <a:pt x="284552" y="0"/>
                  </a:lnTo>
                  <a:lnTo>
                    <a:pt x="406503" y="0"/>
                  </a:lnTo>
                  <a:lnTo>
                    <a:pt x="487804" y="0"/>
                  </a:lnTo>
                  <a:lnTo>
                    <a:pt x="487804" y="150841"/>
                  </a:lnTo>
                  <a:lnTo>
                    <a:pt x="487804" y="215488"/>
                  </a:lnTo>
                  <a:lnTo>
                    <a:pt x="487804" y="258586"/>
                  </a:lnTo>
                  <a:lnTo>
                    <a:pt x="406503" y="258586"/>
                  </a:lnTo>
                  <a:lnTo>
                    <a:pt x="625896" y="753230"/>
                  </a:lnTo>
                  <a:lnTo>
                    <a:pt x="284552" y="258586"/>
                  </a:lnTo>
                  <a:lnTo>
                    <a:pt x="0" y="258586"/>
                  </a:lnTo>
                  <a:lnTo>
                    <a:pt x="0" y="215488"/>
                  </a:lnTo>
                  <a:lnTo>
                    <a:pt x="0" y="1508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143481" y="6242303"/>
            <a:ext cx="374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Convert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112</a:t>
            </a:fld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018" y="4435347"/>
            <a:ext cx="1174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60" dirty="0">
                <a:solidFill>
                  <a:srgbClr val="FFFFFF"/>
                </a:solidFill>
                <a:latin typeface="Tahoma"/>
                <a:cs typeface="Tahoma"/>
              </a:rPr>
              <a:t>227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1805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su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86700" y="1860279"/>
            <a:ext cx="4752340" cy="2239645"/>
            <a:chOff x="1986700" y="1860279"/>
            <a:chExt cx="4752340" cy="223964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700" y="1860279"/>
              <a:ext cx="3289543" cy="223921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82943" y="3319059"/>
              <a:ext cx="1950085" cy="598170"/>
            </a:xfrm>
            <a:custGeom>
              <a:avLst/>
              <a:gdLst/>
              <a:ahLst/>
              <a:cxnLst/>
              <a:rect l="l" t="t" r="r" b="b"/>
              <a:pathLst>
                <a:path w="1950084" h="598170">
                  <a:moveTo>
                    <a:pt x="1949688" y="0"/>
                  </a:moveTo>
                  <a:lnTo>
                    <a:pt x="769489" y="0"/>
                  </a:lnTo>
                  <a:lnTo>
                    <a:pt x="769489" y="254313"/>
                  </a:lnTo>
                  <a:lnTo>
                    <a:pt x="0" y="597846"/>
                  </a:lnTo>
                  <a:lnTo>
                    <a:pt x="769489" y="363303"/>
                  </a:lnTo>
                  <a:lnTo>
                    <a:pt x="769489" y="435964"/>
                  </a:lnTo>
                  <a:lnTo>
                    <a:pt x="1949688" y="435964"/>
                  </a:lnTo>
                  <a:lnTo>
                    <a:pt x="194968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82942" y="3319059"/>
              <a:ext cx="1950085" cy="598170"/>
            </a:xfrm>
            <a:custGeom>
              <a:avLst/>
              <a:gdLst/>
              <a:ahLst/>
              <a:cxnLst/>
              <a:rect l="l" t="t" r="r" b="b"/>
              <a:pathLst>
                <a:path w="1950084" h="598170">
                  <a:moveTo>
                    <a:pt x="769489" y="0"/>
                  </a:moveTo>
                  <a:lnTo>
                    <a:pt x="966189" y="0"/>
                  </a:lnTo>
                  <a:lnTo>
                    <a:pt x="1261238" y="0"/>
                  </a:lnTo>
                  <a:lnTo>
                    <a:pt x="1949688" y="0"/>
                  </a:lnTo>
                  <a:lnTo>
                    <a:pt x="1949688" y="254312"/>
                  </a:lnTo>
                  <a:lnTo>
                    <a:pt x="1949688" y="363303"/>
                  </a:lnTo>
                  <a:lnTo>
                    <a:pt x="1949688" y="435963"/>
                  </a:lnTo>
                  <a:lnTo>
                    <a:pt x="1261238" y="435963"/>
                  </a:lnTo>
                  <a:lnTo>
                    <a:pt x="966189" y="435963"/>
                  </a:lnTo>
                  <a:lnTo>
                    <a:pt x="769489" y="435963"/>
                  </a:lnTo>
                  <a:lnTo>
                    <a:pt x="769489" y="363303"/>
                  </a:lnTo>
                  <a:lnTo>
                    <a:pt x="0" y="597845"/>
                  </a:lnTo>
                  <a:lnTo>
                    <a:pt x="769489" y="254312"/>
                  </a:lnTo>
                  <a:lnTo>
                    <a:pt x="769489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598152" y="3318256"/>
            <a:ext cx="1021715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>
              <a:lnSpc>
                <a:spcPct val="97800"/>
              </a:lnSpc>
              <a:spcBef>
                <a:spcPts val="120"/>
              </a:spcBef>
            </a:pPr>
            <a:r>
              <a:rPr sz="900" b="1" i="1" spc="-125" dirty="0">
                <a:solidFill>
                  <a:srgbClr val="FFFFFF"/>
                </a:solidFill>
                <a:latin typeface="Verdana"/>
                <a:cs typeface="Verdana"/>
              </a:rPr>
              <a:t>sli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900" b="1" i="1" spc="-13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900" b="1" i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80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z="900" b="1" i="1" spc="-1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b="1" i="1" spc="-160" dirty="0">
                <a:solidFill>
                  <a:srgbClr val="FFFFFF"/>
                </a:solidFill>
                <a:latin typeface="Verdana"/>
                <a:cs typeface="Verdana"/>
              </a:rPr>
              <a:t>rc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Ty</a:t>
            </a:r>
            <a:r>
              <a:rPr sz="900" b="1" i="1" spc="-1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900" b="1" i="1" spc="-1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component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03280" y="2658910"/>
            <a:ext cx="1797050" cy="763270"/>
            <a:chOff x="4603280" y="2658910"/>
            <a:chExt cx="1797050" cy="763270"/>
          </a:xfrm>
        </p:grpSpPr>
        <p:sp>
          <p:nvSpPr>
            <p:cNvPr id="16" name="object 16"/>
            <p:cNvSpPr/>
            <p:nvPr/>
          </p:nvSpPr>
          <p:spPr>
            <a:xfrm>
              <a:off x="4609631" y="2665260"/>
              <a:ext cx="1784350" cy="750570"/>
            </a:xfrm>
            <a:custGeom>
              <a:avLst/>
              <a:gdLst/>
              <a:ahLst/>
              <a:cxnLst/>
              <a:rect l="l" t="t" r="r" b="b"/>
              <a:pathLst>
                <a:path w="1784350" h="750570">
                  <a:moveTo>
                    <a:pt x="1783861" y="0"/>
                  </a:moveTo>
                  <a:lnTo>
                    <a:pt x="442803" y="0"/>
                  </a:lnTo>
                  <a:lnTo>
                    <a:pt x="442803" y="314624"/>
                  </a:lnTo>
                  <a:lnTo>
                    <a:pt x="666313" y="314624"/>
                  </a:lnTo>
                  <a:lnTo>
                    <a:pt x="0" y="750355"/>
                  </a:lnTo>
                  <a:lnTo>
                    <a:pt x="1001577" y="314624"/>
                  </a:lnTo>
                  <a:lnTo>
                    <a:pt x="1783861" y="314624"/>
                  </a:lnTo>
                  <a:lnTo>
                    <a:pt x="178386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09630" y="2665260"/>
              <a:ext cx="1784350" cy="750570"/>
            </a:xfrm>
            <a:custGeom>
              <a:avLst/>
              <a:gdLst/>
              <a:ahLst/>
              <a:cxnLst/>
              <a:rect l="l" t="t" r="r" b="b"/>
              <a:pathLst>
                <a:path w="1784350" h="750570">
                  <a:moveTo>
                    <a:pt x="442804" y="0"/>
                  </a:moveTo>
                  <a:lnTo>
                    <a:pt x="666313" y="0"/>
                  </a:lnTo>
                  <a:lnTo>
                    <a:pt x="1001578" y="0"/>
                  </a:lnTo>
                  <a:lnTo>
                    <a:pt x="1783861" y="0"/>
                  </a:lnTo>
                  <a:lnTo>
                    <a:pt x="1783861" y="183530"/>
                  </a:lnTo>
                  <a:lnTo>
                    <a:pt x="1783861" y="262187"/>
                  </a:lnTo>
                  <a:lnTo>
                    <a:pt x="1783861" y="314624"/>
                  </a:lnTo>
                  <a:lnTo>
                    <a:pt x="1001578" y="314624"/>
                  </a:lnTo>
                  <a:lnTo>
                    <a:pt x="0" y="750355"/>
                  </a:lnTo>
                  <a:lnTo>
                    <a:pt x="666313" y="314624"/>
                  </a:lnTo>
                  <a:lnTo>
                    <a:pt x="442804" y="314624"/>
                  </a:lnTo>
                  <a:lnTo>
                    <a:pt x="442804" y="262187"/>
                  </a:lnTo>
                  <a:lnTo>
                    <a:pt x="442804" y="183530"/>
                  </a:lnTo>
                  <a:lnTo>
                    <a:pt x="442804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098154" y="2672080"/>
            <a:ext cx="1255395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cq</a:t>
            </a:r>
            <a:r>
              <a:rPr sz="900" b="1" i="1" spc="-13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emp</a:t>
            </a:r>
            <a:r>
              <a:rPr sz="900" b="1" i="1" spc="-125" dirty="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sz="900" b="1" i="1" spc="-1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i="1" spc="-1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1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ro</a:t>
            </a:r>
            <a:r>
              <a:rPr sz="900" b="1" i="1" spc="-1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b="1" i="1" spc="-1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i="1" spc="-1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po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bl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mpl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14061" y="2471019"/>
            <a:ext cx="1193165" cy="1130935"/>
            <a:chOff x="1114061" y="2471019"/>
            <a:chExt cx="1193165" cy="1130935"/>
          </a:xfrm>
        </p:grpSpPr>
        <p:sp>
          <p:nvSpPr>
            <p:cNvPr id="20" name="object 20"/>
            <p:cNvSpPr/>
            <p:nvPr/>
          </p:nvSpPr>
          <p:spPr>
            <a:xfrm>
              <a:off x="1120411" y="2477369"/>
              <a:ext cx="1180465" cy="1118235"/>
            </a:xfrm>
            <a:custGeom>
              <a:avLst/>
              <a:gdLst/>
              <a:ahLst/>
              <a:cxnLst/>
              <a:rect l="l" t="t" r="r" b="b"/>
              <a:pathLst>
                <a:path w="1180464" h="1118235">
                  <a:moveTo>
                    <a:pt x="1180198" y="0"/>
                  </a:moveTo>
                  <a:lnTo>
                    <a:pt x="0" y="0"/>
                  </a:lnTo>
                  <a:lnTo>
                    <a:pt x="0" y="419621"/>
                  </a:lnTo>
                  <a:lnTo>
                    <a:pt x="688449" y="419621"/>
                  </a:lnTo>
                  <a:lnTo>
                    <a:pt x="1071833" y="1117977"/>
                  </a:lnTo>
                  <a:lnTo>
                    <a:pt x="983498" y="419621"/>
                  </a:lnTo>
                  <a:lnTo>
                    <a:pt x="1180198" y="419621"/>
                  </a:lnTo>
                  <a:lnTo>
                    <a:pt x="118019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0411" y="2477369"/>
              <a:ext cx="1180465" cy="1118235"/>
            </a:xfrm>
            <a:custGeom>
              <a:avLst/>
              <a:gdLst/>
              <a:ahLst/>
              <a:cxnLst/>
              <a:rect l="l" t="t" r="r" b="b"/>
              <a:pathLst>
                <a:path w="1180464" h="1118235">
                  <a:moveTo>
                    <a:pt x="0" y="0"/>
                  </a:moveTo>
                  <a:lnTo>
                    <a:pt x="688449" y="0"/>
                  </a:lnTo>
                  <a:lnTo>
                    <a:pt x="983498" y="0"/>
                  </a:lnTo>
                  <a:lnTo>
                    <a:pt x="1180198" y="0"/>
                  </a:lnTo>
                  <a:lnTo>
                    <a:pt x="1180198" y="244779"/>
                  </a:lnTo>
                  <a:lnTo>
                    <a:pt x="1180198" y="349685"/>
                  </a:lnTo>
                  <a:lnTo>
                    <a:pt x="1180198" y="419622"/>
                  </a:lnTo>
                  <a:lnTo>
                    <a:pt x="983498" y="419622"/>
                  </a:lnTo>
                  <a:lnTo>
                    <a:pt x="1071833" y="1117977"/>
                  </a:lnTo>
                  <a:lnTo>
                    <a:pt x="688449" y="419622"/>
                  </a:lnTo>
                  <a:lnTo>
                    <a:pt x="0" y="419622"/>
                  </a:lnTo>
                  <a:lnTo>
                    <a:pt x="0" y="349685"/>
                  </a:lnTo>
                  <a:lnTo>
                    <a:pt x="0" y="24477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66131" y="2467864"/>
            <a:ext cx="1066165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>
              <a:lnSpc>
                <a:spcPct val="97800"/>
              </a:lnSpc>
              <a:spcBef>
                <a:spcPts val="12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rder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91869" y="3819615"/>
            <a:ext cx="1372870" cy="462280"/>
            <a:chOff x="991869" y="3819615"/>
            <a:chExt cx="1372870" cy="462280"/>
          </a:xfrm>
        </p:grpSpPr>
        <p:sp>
          <p:nvSpPr>
            <p:cNvPr id="24" name="object 24"/>
            <p:cNvSpPr/>
            <p:nvPr/>
          </p:nvSpPr>
          <p:spPr>
            <a:xfrm>
              <a:off x="998219" y="3825966"/>
              <a:ext cx="1360170" cy="449580"/>
            </a:xfrm>
            <a:custGeom>
              <a:avLst/>
              <a:gdLst/>
              <a:ahLst/>
              <a:cxnLst/>
              <a:rect l="l" t="t" r="r" b="b"/>
              <a:pathLst>
                <a:path w="1360170" h="449579">
                  <a:moveTo>
                    <a:pt x="1359931" y="0"/>
                  </a:moveTo>
                  <a:lnTo>
                    <a:pt x="688449" y="117284"/>
                  </a:lnTo>
                  <a:lnTo>
                    <a:pt x="0" y="117284"/>
                  </a:lnTo>
                  <a:lnTo>
                    <a:pt x="0" y="449452"/>
                  </a:lnTo>
                  <a:lnTo>
                    <a:pt x="1180198" y="449452"/>
                  </a:lnTo>
                  <a:lnTo>
                    <a:pt x="1180198" y="117284"/>
                  </a:lnTo>
                  <a:lnTo>
                    <a:pt x="983498" y="117284"/>
                  </a:lnTo>
                  <a:lnTo>
                    <a:pt x="135993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8219" y="3825965"/>
              <a:ext cx="1360170" cy="449580"/>
            </a:xfrm>
            <a:custGeom>
              <a:avLst/>
              <a:gdLst/>
              <a:ahLst/>
              <a:cxnLst/>
              <a:rect l="l" t="t" r="r" b="b"/>
              <a:pathLst>
                <a:path w="1360170" h="449579">
                  <a:moveTo>
                    <a:pt x="0" y="117285"/>
                  </a:moveTo>
                  <a:lnTo>
                    <a:pt x="688449" y="117285"/>
                  </a:lnTo>
                  <a:lnTo>
                    <a:pt x="1359931" y="0"/>
                  </a:lnTo>
                  <a:lnTo>
                    <a:pt x="983498" y="117285"/>
                  </a:lnTo>
                  <a:lnTo>
                    <a:pt x="1180198" y="117285"/>
                  </a:lnTo>
                  <a:lnTo>
                    <a:pt x="1180198" y="172646"/>
                  </a:lnTo>
                  <a:lnTo>
                    <a:pt x="1180198" y="255689"/>
                  </a:lnTo>
                  <a:lnTo>
                    <a:pt x="1180198" y="449454"/>
                  </a:lnTo>
                  <a:lnTo>
                    <a:pt x="983498" y="449454"/>
                  </a:lnTo>
                  <a:lnTo>
                    <a:pt x="688449" y="449454"/>
                  </a:lnTo>
                  <a:lnTo>
                    <a:pt x="0" y="449454"/>
                  </a:lnTo>
                  <a:lnTo>
                    <a:pt x="0" y="255689"/>
                  </a:lnTo>
                  <a:lnTo>
                    <a:pt x="0" y="172646"/>
                  </a:lnTo>
                  <a:lnTo>
                    <a:pt x="0" y="117285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43939" y="3958335"/>
            <a:ext cx="85280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i="1" spc="-110" dirty="0">
                <a:solidFill>
                  <a:srgbClr val="FFFFFF"/>
                </a:solidFill>
                <a:latin typeface="Verdana"/>
                <a:cs typeface="Verdana"/>
              </a:rPr>
              <a:t>par</a:t>
            </a:r>
            <a:r>
              <a:rPr sz="900" i="1" spc="-150" dirty="0">
                <a:solidFill>
                  <a:srgbClr val="FFFFFF"/>
                </a:solidFill>
                <a:latin typeface="Verdana"/>
                <a:cs typeface="Verdana"/>
              </a:rPr>
              <a:t>sy</a:t>
            </a:r>
            <a:r>
              <a:rPr sz="900" i="1" spc="-1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900" i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30" name="object 30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30239" y="8727947"/>
            <a:ext cx="1231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228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43939" y="5645403"/>
            <a:ext cx="25749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021470" y="5848096"/>
            <a:ext cx="3428365" cy="2773045"/>
            <a:chOff x="2021470" y="5848096"/>
            <a:chExt cx="3428365" cy="2773045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1991" y="6229096"/>
              <a:ext cx="1804416" cy="20817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0669" y="6327344"/>
              <a:ext cx="1508673" cy="178594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3216" y="5848096"/>
              <a:ext cx="1816608" cy="21854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680" y="5945300"/>
              <a:ext cx="1522636" cy="189238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027820" y="8044589"/>
              <a:ext cx="675005" cy="570230"/>
            </a:xfrm>
            <a:custGeom>
              <a:avLst/>
              <a:gdLst/>
              <a:ahLst/>
              <a:cxnLst/>
              <a:rect l="l" t="t" r="r" b="b"/>
              <a:pathLst>
                <a:path w="675005" h="570229">
                  <a:moveTo>
                    <a:pt x="674759" y="0"/>
                  </a:moveTo>
                  <a:lnTo>
                    <a:pt x="266894" y="311482"/>
                  </a:lnTo>
                  <a:lnTo>
                    <a:pt x="0" y="311482"/>
                  </a:lnTo>
                  <a:lnTo>
                    <a:pt x="0" y="570068"/>
                  </a:lnTo>
                  <a:lnTo>
                    <a:pt x="457532" y="570068"/>
                  </a:lnTo>
                  <a:lnTo>
                    <a:pt x="457532" y="311482"/>
                  </a:lnTo>
                  <a:lnTo>
                    <a:pt x="381276" y="311482"/>
                  </a:lnTo>
                  <a:lnTo>
                    <a:pt x="67475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27820" y="8044589"/>
              <a:ext cx="675005" cy="570230"/>
            </a:xfrm>
            <a:custGeom>
              <a:avLst/>
              <a:gdLst/>
              <a:ahLst/>
              <a:cxnLst/>
              <a:rect l="l" t="t" r="r" b="b"/>
              <a:pathLst>
                <a:path w="675005" h="570229">
                  <a:moveTo>
                    <a:pt x="0" y="311482"/>
                  </a:moveTo>
                  <a:lnTo>
                    <a:pt x="266893" y="311482"/>
                  </a:lnTo>
                  <a:lnTo>
                    <a:pt x="674760" y="0"/>
                  </a:lnTo>
                  <a:lnTo>
                    <a:pt x="381277" y="311482"/>
                  </a:lnTo>
                  <a:lnTo>
                    <a:pt x="457532" y="311482"/>
                  </a:lnTo>
                  <a:lnTo>
                    <a:pt x="457532" y="354580"/>
                  </a:lnTo>
                  <a:lnTo>
                    <a:pt x="457532" y="419226"/>
                  </a:lnTo>
                  <a:lnTo>
                    <a:pt x="457532" y="570068"/>
                  </a:lnTo>
                  <a:lnTo>
                    <a:pt x="381277" y="570068"/>
                  </a:lnTo>
                  <a:lnTo>
                    <a:pt x="266893" y="570068"/>
                  </a:lnTo>
                  <a:lnTo>
                    <a:pt x="0" y="570068"/>
                  </a:lnTo>
                  <a:lnTo>
                    <a:pt x="0" y="419226"/>
                  </a:lnTo>
                  <a:lnTo>
                    <a:pt x="0" y="354580"/>
                  </a:lnTo>
                  <a:lnTo>
                    <a:pt x="0" y="311482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073540" y="8403335"/>
            <a:ext cx="311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Bef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167278" y="7785162"/>
            <a:ext cx="858519" cy="464184"/>
            <a:chOff x="4167278" y="7785162"/>
            <a:chExt cx="858519" cy="464184"/>
          </a:xfrm>
        </p:grpSpPr>
        <p:sp>
          <p:nvSpPr>
            <p:cNvPr id="45" name="object 45"/>
            <p:cNvSpPr/>
            <p:nvPr/>
          </p:nvSpPr>
          <p:spPr>
            <a:xfrm>
              <a:off x="4173629" y="7791511"/>
              <a:ext cx="845819" cy="451484"/>
            </a:xfrm>
            <a:custGeom>
              <a:avLst/>
              <a:gdLst/>
              <a:ahLst/>
              <a:cxnLst/>
              <a:rect l="l" t="t" r="r" b="b"/>
              <a:pathLst>
                <a:path w="845820" h="451484">
                  <a:moveTo>
                    <a:pt x="0" y="0"/>
                  </a:moveTo>
                  <a:lnTo>
                    <a:pt x="460649" y="300230"/>
                  </a:lnTo>
                  <a:lnTo>
                    <a:pt x="460649" y="451072"/>
                  </a:lnTo>
                  <a:lnTo>
                    <a:pt x="845718" y="451072"/>
                  </a:lnTo>
                  <a:lnTo>
                    <a:pt x="845718" y="192486"/>
                  </a:lnTo>
                  <a:lnTo>
                    <a:pt x="460649" y="192486"/>
                  </a:lnTo>
                  <a:lnTo>
                    <a:pt x="460649" y="235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173628" y="7791512"/>
              <a:ext cx="845819" cy="451484"/>
            </a:xfrm>
            <a:custGeom>
              <a:avLst/>
              <a:gdLst/>
              <a:ahLst/>
              <a:cxnLst/>
              <a:rect l="l" t="t" r="r" b="b"/>
              <a:pathLst>
                <a:path w="845820" h="451484">
                  <a:moveTo>
                    <a:pt x="460650" y="192486"/>
                  </a:moveTo>
                  <a:lnTo>
                    <a:pt x="524828" y="192486"/>
                  </a:lnTo>
                  <a:lnTo>
                    <a:pt x="621095" y="192486"/>
                  </a:lnTo>
                  <a:lnTo>
                    <a:pt x="845719" y="192486"/>
                  </a:lnTo>
                  <a:lnTo>
                    <a:pt x="845719" y="235583"/>
                  </a:lnTo>
                  <a:lnTo>
                    <a:pt x="845719" y="300230"/>
                  </a:lnTo>
                  <a:lnTo>
                    <a:pt x="845719" y="451072"/>
                  </a:lnTo>
                  <a:lnTo>
                    <a:pt x="621095" y="451072"/>
                  </a:lnTo>
                  <a:lnTo>
                    <a:pt x="524828" y="451072"/>
                  </a:lnTo>
                  <a:lnTo>
                    <a:pt x="460650" y="451072"/>
                  </a:lnTo>
                  <a:lnTo>
                    <a:pt x="460650" y="300230"/>
                  </a:lnTo>
                  <a:lnTo>
                    <a:pt x="0" y="0"/>
                  </a:lnTo>
                  <a:lnTo>
                    <a:pt x="460650" y="235583"/>
                  </a:lnTo>
                  <a:lnTo>
                    <a:pt x="460650" y="19248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679998" y="8031480"/>
            <a:ext cx="2324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113</a:t>
            </a:fld>
            <a:endParaRPr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82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z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–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47">
                <a:tc>
                  <a:txBody>
                    <a:bodyPr/>
                    <a:lstStyle/>
                    <a:p>
                      <a:pPr marL="199390" marR="27940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Once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new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Editable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Template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defined,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you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can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use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Page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Rewrite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Tool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convert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page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 </a:t>
                      </a:r>
                      <a:r>
                        <a:rPr sz="110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use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new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template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page-rendering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component.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Exercise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5: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Converting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Geometrixx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English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Home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Page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85135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spc="-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22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9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229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9" name="object 9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29050" y="8727947"/>
            <a:ext cx="1250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0899" y="5645403"/>
            <a:ext cx="6070600" cy="129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Scenario</a:t>
            </a:r>
            <a:endParaRPr sz="1400">
              <a:latin typeface="Tahoma"/>
              <a:cs typeface="Tahoma"/>
            </a:endParaRPr>
          </a:p>
          <a:p>
            <a:pPr marL="193040" marR="546735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Geometrixx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Shapes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team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realized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good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amount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projects,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which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need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review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every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time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gets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updated.</a:t>
            </a:r>
            <a:endParaRPr sz="1100">
              <a:latin typeface="Tahoma"/>
              <a:cs typeface="Tahoma"/>
            </a:endParaRPr>
          </a:p>
          <a:p>
            <a:pPr marL="478790" marR="17145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An </a:t>
            </a:r>
            <a:r>
              <a:rPr sz="1100" spc="-45" dirty="0">
                <a:latin typeface="Tahoma"/>
                <a:cs typeface="Tahoma"/>
              </a:rPr>
              <a:t>evaluation </a:t>
            </a:r>
            <a:r>
              <a:rPr sz="1100" spc="-60" dirty="0">
                <a:latin typeface="Tahoma"/>
                <a:cs typeface="Tahoma"/>
              </a:rPr>
              <a:t>of </a:t>
            </a:r>
            <a:r>
              <a:rPr sz="1100" spc="-50" dirty="0">
                <a:latin typeface="Tahoma"/>
                <a:cs typeface="Tahoma"/>
              </a:rPr>
              <a:t>their </a:t>
            </a:r>
            <a:r>
              <a:rPr sz="1100" spc="-45" dirty="0">
                <a:latin typeface="Tahoma"/>
                <a:cs typeface="Tahoma"/>
              </a:rPr>
              <a:t>components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55" dirty="0">
                <a:latin typeface="Tahoma"/>
                <a:cs typeface="Tahoma"/>
              </a:rPr>
              <a:t>the Core </a:t>
            </a:r>
            <a:r>
              <a:rPr sz="1100" spc="-45" dirty="0">
                <a:latin typeface="Tahoma"/>
                <a:cs typeface="Tahoma"/>
              </a:rPr>
              <a:t>Components </a:t>
            </a:r>
            <a:r>
              <a:rPr sz="1100" spc="-55" dirty="0">
                <a:latin typeface="Tahoma"/>
                <a:cs typeface="Tahoma"/>
              </a:rPr>
              <a:t>revealed that they </a:t>
            </a:r>
            <a:r>
              <a:rPr sz="1100" spc="-35" dirty="0">
                <a:latin typeface="Tahoma"/>
                <a:cs typeface="Tahoma"/>
              </a:rPr>
              <a:t>could </a:t>
            </a:r>
            <a:r>
              <a:rPr sz="1100" spc="-65" dirty="0">
                <a:latin typeface="Tahoma"/>
                <a:cs typeface="Tahoma"/>
              </a:rPr>
              <a:t>use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latter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 </a:t>
            </a:r>
            <a:r>
              <a:rPr sz="1100" spc="-50" dirty="0">
                <a:latin typeface="Tahoma"/>
                <a:cs typeface="Tahoma"/>
              </a:rPr>
              <a:t>replacement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situations,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guarantee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reduced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upgrade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work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future.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2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5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0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114</a:t>
            </a:fld>
            <a:endParaRPr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6987" y="4435347"/>
            <a:ext cx="109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21951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9147" y="1154176"/>
            <a:ext cx="1054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3</a:t>
            </a:r>
            <a:r>
              <a:rPr sz="900" spc="-204" dirty="0"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13333" y="1729232"/>
            <a:ext cx="3754754" cy="2700655"/>
            <a:chOff x="1113333" y="1729232"/>
            <a:chExt cx="3754754" cy="270065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1903" y="1729232"/>
              <a:ext cx="1825751" cy="27005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0527" y="1826016"/>
              <a:ext cx="1529102" cy="240818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19683" y="1826014"/>
              <a:ext cx="2486660" cy="505459"/>
            </a:xfrm>
            <a:custGeom>
              <a:avLst/>
              <a:gdLst/>
              <a:ahLst/>
              <a:cxnLst/>
              <a:rect l="l" t="t" r="r" b="b"/>
              <a:pathLst>
                <a:path w="2486660" h="505460">
                  <a:moveTo>
                    <a:pt x="1898044" y="0"/>
                  </a:moveTo>
                  <a:lnTo>
                    <a:pt x="0" y="0"/>
                  </a:lnTo>
                  <a:lnTo>
                    <a:pt x="0" y="324117"/>
                  </a:lnTo>
                  <a:lnTo>
                    <a:pt x="1107193" y="324117"/>
                  </a:lnTo>
                  <a:lnTo>
                    <a:pt x="2486041" y="505193"/>
                  </a:lnTo>
                  <a:lnTo>
                    <a:pt x="1581704" y="324117"/>
                  </a:lnTo>
                  <a:lnTo>
                    <a:pt x="1898044" y="324117"/>
                  </a:lnTo>
                  <a:lnTo>
                    <a:pt x="189804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19683" y="1826014"/>
              <a:ext cx="2486660" cy="505459"/>
            </a:xfrm>
            <a:custGeom>
              <a:avLst/>
              <a:gdLst/>
              <a:ahLst/>
              <a:cxnLst/>
              <a:rect l="l" t="t" r="r" b="b"/>
              <a:pathLst>
                <a:path w="2486660" h="505460">
                  <a:moveTo>
                    <a:pt x="0" y="0"/>
                  </a:moveTo>
                  <a:lnTo>
                    <a:pt x="1107193" y="0"/>
                  </a:lnTo>
                  <a:lnTo>
                    <a:pt x="1581704" y="0"/>
                  </a:lnTo>
                  <a:lnTo>
                    <a:pt x="1898045" y="0"/>
                  </a:lnTo>
                  <a:lnTo>
                    <a:pt x="1898045" y="189068"/>
                  </a:lnTo>
                  <a:lnTo>
                    <a:pt x="1898045" y="270099"/>
                  </a:lnTo>
                  <a:lnTo>
                    <a:pt x="1898045" y="324118"/>
                  </a:lnTo>
                  <a:lnTo>
                    <a:pt x="1581704" y="324118"/>
                  </a:lnTo>
                  <a:lnTo>
                    <a:pt x="2486041" y="505193"/>
                  </a:lnTo>
                  <a:lnTo>
                    <a:pt x="1107193" y="324118"/>
                  </a:lnTo>
                  <a:lnTo>
                    <a:pt x="0" y="324118"/>
                  </a:lnTo>
                  <a:lnTo>
                    <a:pt x="0" y="270099"/>
                  </a:lnTo>
                  <a:lnTo>
                    <a:pt x="0" y="18906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65403" y="1836928"/>
            <a:ext cx="1765300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xx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po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9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geodemo/comonents/content/header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71728" y="1819664"/>
            <a:ext cx="2406015" cy="862965"/>
            <a:chOff x="4071728" y="1819664"/>
            <a:chExt cx="2406015" cy="862965"/>
          </a:xfrm>
        </p:grpSpPr>
        <p:sp>
          <p:nvSpPr>
            <p:cNvPr id="18" name="object 18"/>
            <p:cNvSpPr/>
            <p:nvPr/>
          </p:nvSpPr>
          <p:spPr>
            <a:xfrm>
              <a:off x="4078079" y="1826014"/>
              <a:ext cx="2393315" cy="850265"/>
            </a:xfrm>
            <a:custGeom>
              <a:avLst/>
              <a:gdLst/>
              <a:ahLst/>
              <a:cxnLst/>
              <a:rect l="l" t="t" r="r" b="b"/>
              <a:pathLst>
                <a:path w="2393315" h="850264">
                  <a:moveTo>
                    <a:pt x="2393189" y="0"/>
                  </a:moveTo>
                  <a:lnTo>
                    <a:pt x="495143" y="0"/>
                  </a:lnTo>
                  <a:lnTo>
                    <a:pt x="495143" y="324117"/>
                  </a:lnTo>
                  <a:lnTo>
                    <a:pt x="811484" y="324117"/>
                  </a:lnTo>
                  <a:lnTo>
                    <a:pt x="0" y="849659"/>
                  </a:lnTo>
                  <a:lnTo>
                    <a:pt x="1285995" y="324117"/>
                  </a:lnTo>
                  <a:lnTo>
                    <a:pt x="2393189" y="324117"/>
                  </a:lnTo>
                  <a:lnTo>
                    <a:pt x="239318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78078" y="1826014"/>
              <a:ext cx="2393315" cy="850265"/>
            </a:xfrm>
            <a:custGeom>
              <a:avLst/>
              <a:gdLst/>
              <a:ahLst/>
              <a:cxnLst/>
              <a:rect l="l" t="t" r="r" b="b"/>
              <a:pathLst>
                <a:path w="2393315" h="850264">
                  <a:moveTo>
                    <a:pt x="495144" y="0"/>
                  </a:moveTo>
                  <a:lnTo>
                    <a:pt x="811485" y="0"/>
                  </a:lnTo>
                  <a:lnTo>
                    <a:pt x="1285996" y="0"/>
                  </a:lnTo>
                  <a:lnTo>
                    <a:pt x="2393189" y="0"/>
                  </a:lnTo>
                  <a:lnTo>
                    <a:pt x="2393189" y="189068"/>
                  </a:lnTo>
                  <a:lnTo>
                    <a:pt x="2393189" y="270099"/>
                  </a:lnTo>
                  <a:lnTo>
                    <a:pt x="2393189" y="324118"/>
                  </a:lnTo>
                  <a:lnTo>
                    <a:pt x="1285996" y="324118"/>
                  </a:lnTo>
                  <a:lnTo>
                    <a:pt x="0" y="849659"/>
                  </a:lnTo>
                  <a:lnTo>
                    <a:pt x="811485" y="324118"/>
                  </a:lnTo>
                  <a:lnTo>
                    <a:pt x="495144" y="324118"/>
                  </a:lnTo>
                  <a:lnTo>
                    <a:pt x="495144" y="270099"/>
                  </a:lnTo>
                  <a:lnTo>
                    <a:pt x="495144" y="189068"/>
                  </a:lnTo>
                  <a:lnTo>
                    <a:pt x="495144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18942" y="1836928"/>
            <a:ext cx="1640839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xx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po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/l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9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geodemo/comonents/content/lead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32538" y="2616112"/>
            <a:ext cx="2499360" cy="518159"/>
            <a:chOff x="1332538" y="2616112"/>
            <a:chExt cx="2499360" cy="518159"/>
          </a:xfrm>
        </p:grpSpPr>
        <p:sp>
          <p:nvSpPr>
            <p:cNvPr id="22" name="object 22"/>
            <p:cNvSpPr/>
            <p:nvPr/>
          </p:nvSpPr>
          <p:spPr>
            <a:xfrm>
              <a:off x="1338888" y="2622462"/>
              <a:ext cx="2486660" cy="505459"/>
            </a:xfrm>
            <a:custGeom>
              <a:avLst/>
              <a:gdLst/>
              <a:ahLst/>
              <a:cxnLst/>
              <a:rect l="l" t="t" r="r" b="b"/>
              <a:pathLst>
                <a:path w="2486660" h="505460">
                  <a:moveTo>
                    <a:pt x="1898045" y="0"/>
                  </a:moveTo>
                  <a:lnTo>
                    <a:pt x="0" y="0"/>
                  </a:lnTo>
                  <a:lnTo>
                    <a:pt x="0" y="324117"/>
                  </a:lnTo>
                  <a:lnTo>
                    <a:pt x="1107193" y="324117"/>
                  </a:lnTo>
                  <a:lnTo>
                    <a:pt x="2486041" y="505192"/>
                  </a:lnTo>
                  <a:lnTo>
                    <a:pt x="1581704" y="324117"/>
                  </a:lnTo>
                  <a:lnTo>
                    <a:pt x="1898045" y="324117"/>
                  </a:lnTo>
                  <a:lnTo>
                    <a:pt x="189804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38888" y="2622462"/>
              <a:ext cx="2486660" cy="505459"/>
            </a:xfrm>
            <a:custGeom>
              <a:avLst/>
              <a:gdLst/>
              <a:ahLst/>
              <a:cxnLst/>
              <a:rect l="l" t="t" r="r" b="b"/>
              <a:pathLst>
                <a:path w="2486660" h="505460">
                  <a:moveTo>
                    <a:pt x="0" y="0"/>
                  </a:moveTo>
                  <a:lnTo>
                    <a:pt x="1107193" y="0"/>
                  </a:lnTo>
                  <a:lnTo>
                    <a:pt x="1581704" y="0"/>
                  </a:lnTo>
                  <a:lnTo>
                    <a:pt x="1898045" y="0"/>
                  </a:lnTo>
                  <a:lnTo>
                    <a:pt x="1898045" y="189068"/>
                  </a:lnTo>
                  <a:lnTo>
                    <a:pt x="1898045" y="270099"/>
                  </a:lnTo>
                  <a:lnTo>
                    <a:pt x="1898045" y="324118"/>
                  </a:lnTo>
                  <a:lnTo>
                    <a:pt x="1581704" y="324118"/>
                  </a:lnTo>
                  <a:lnTo>
                    <a:pt x="2486041" y="505193"/>
                  </a:lnTo>
                  <a:lnTo>
                    <a:pt x="1107193" y="324118"/>
                  </a:lnTo>
                  <a:lnTo>
                    <a:pt x="0" y="324118"/>
                  </a:lnTo>
                  <a:lnTo>
                    <a:pt x="0" y="270099"/>
                  </a:lnTo>
                  <a:lnTo>
                    <a:pt x="0" y="18906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84608" y="2635504"/>
            <a:ext cx="1731010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9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geodemo/comonents/content/image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320348" y="2509640"/>
            <a:ext cx="2205990" cy="699770"/>
            <a:chOff x="4320348" y="2509640"/>
            <a:chExt cx="2205990" cy="699770"/>
          </a:xfrm>
        </p:grpSpPr>
        <p:sp>
          <p:nvSpPr>
            <p:cNvPr id="26" name="object 26"/>
            <p:cNvSpPr/>
            <p:nvPr/>
          </p:nvSpPr>
          <p:spPr>
            <a:xfrm>
              <a:off x="4326698" y="2515990"/>
              <a:ext cx="2193290" cy="687070"/>
            </a:xfrm>
            <a:custGeom>
              <a:avLst/>
              <a:gdLst/>
              <a:ahLst/>
              <a:cxnLst/>
              <a:rect l="l" t="t" r="r" b="b"/>
              <a:pathLst>
                <a:path w="2193290" h="687069">
                  <a:moveTo>
                    <a:pt x="2192774" y="0"/>
                  </a:moveTo>
                  <a:lnTo>
                    <a:pt x="294728" y="0"/>
                  </a:lnTo>
                  <a:lnTo>
                    <a:pt x="294728" y="324117"/>
                  </a:lnTo>
                  <a:lnTo>
                    <a:pt x="611069" y="324117"/>
                  </a:lnTo>
                  <a:lnTo>
                    <a:pt x="0" y="686819"/>
                  </a:lnTo>
                  <a:lnTo>
                    <a:pt x="1085580" y="324117"/>
                  </a:lnTo>
                  <a:lnTo>
                    <a:pt x="2192774" y="324117"/>
                  </a:lnTo>
                  <a:lnTo>
                    <a:pt x="219277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26698" y="2515990"/>
              <a:ext cx="2193290" cy="687070"/>
            </a:xfrm>
            <a:custGeom>
              <a:avLst/>
              <a:gdLst/>
              <a:ahLst/>
              <a:cxnLst/>
              <a:rect l="l" t="t" r="r" b="b"/>
              <a:pathLst>
                <a:path w="2193290" h="687069">
                  <a:moveTo>
                    <a:pt x="294728" y="0"/>
                  </a:moveTo>
                  <a:lnTo>
                    <a:pt x="611069" y="0"/>
                  </a:lnTo>
                  <a:lnTo>
                    <a:pt x="1085580" y="0"/>
                  </a:lnTo>
                  <a:lnTo>
                    <a:pt x="2192773" y="0"/>
                  </a:lnTo>
                  <a:lnTo>
                    <a:pt x="2192773" y="189068"/>
                  </a:lnTo>
                  <a:lnTo>
                    <a:pt x="2192773" y="270099"/>
                  </a:lnTo>
                  <a:lnTo>
                    <a:pt x="2192773" y="324118"/>
                  </a:lnTo>
                  <a:lnTo>
                    <a:pt x="1085580" y="324118"/>
                  </a:lnTo>
                  <a:lnTo>
                    <a:pt x="0" y="686820"/>
                  </a:lnTo>
                  <a:lnTo>
                    <a:pt x="611069" y="324118"/>
                  </a:lnTo>
                  <a:lnTo>
                    <a:pt x="294728" y="324118"/>
                  </a:lnTo>
                  <a:lnTo>
                    <a:pt x="294728" y="270099"/>
                  </a:lnTo>
                  <a:lnTo>
                    <a:pt x="294728" y="189068"/>
                  </a:lnTo>
                  <a:lnTo>
                    <a:pt x="294728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667147" y="2528823"/>
            <a:ext cx="1619885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xx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po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9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geodemo/comonents/content/title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32538" y="3250498"/>
            <a:ext cx="2480310" cy="337185"/>
            <a:chOff x="1332538" y="3250498"/>
            <a:chExt cx="2480310" cy="337185"/>
          </a:xfrm>
        </p:grpSpPr>
        <p:sp>
          <p:nvSpPr>
            <p:cNvPr id="30" name="object 30"/>
            <p:cNvSpPr/>
            <p:nvPr/>
          </p:nvSpPr>
          <p:spPr>
            <a:xfrm>
              <a:off x="1338888" y="3256848"/>
              <a:ext cx="2467610" cy="324485"/>
            </a:xfrm>
            <a:custGeom>
              <a:avLst/>
              <a:gdLst/>
              <a:ahLst/>
              <a:cxnLst/>
              <a:rect l="l" t="t" r="r" b="b"/>
              <a:pathLst>
                <a:path w="2467610" h="324485">
                  <a:moveTo>
                    <a:pt x="1898045" y="0"/>
                  </a:moveTo>
                  <a:lnTo>
                    <a:pt x="0" y="0"/>
                  </a:lnTo>
                  <a:lnTo>
                    <a:pt x="0" y="324117"/>
                  </a:lnTo>
                  <a:lnTo>
                    <a:pt x="1898045" y="324117"/>
                  </a:lnTo>
                  <a:lnTo>
                    <a:pt x="1898045" y="135050"/>
                  </a:lnTo>
                  <a:lnTo>
                    <a:pt x="2467249" y="66781"/>
                  </a:lnTo>
                  <a:lnTo>
                    <a:pt x="1898045" y="54019"/>
                  </a:lnTo>
                  <a:lnTo>
                    <a:pt x="189804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38888" y="3256848"/>
              <a:ext cx="2467610" cy="324485"/>
            </a:xfrm>
            <a:custGeom>
              <a:avLst/>
              <a:gdLst/>
              <a:ahLst/>
              <a:cxnLst/>
              <a:rect l="l" t="t" r="r" b="b"/>
              <a:pathLst>
                <a:path w="2467610" h="324485">
                  <a:moveTo>
                    <a:pt x="0" y="0"/>
                  </a:moveTo>
                  <a:lnTo>
                    <a:pt x="1107193" y="0"/>
                  </a:lnTo>
                  <a:lnTo>
                    <a:pt x="1581704" y="0"/>
                  </a:lnTo>
                  <a:lnTo>
                    <a:pt x="1898045" y="0"/>
                  </a:lnTo>
                  <a:lnTo>
                    <a:pt x="1898045" y="54018"/>
                  </a:lnTo>
                  <a:lnTo>
                    <a:pt x="2467249" y="66780"/>
                  </a:lnTo>
                  <a:lnTo>
                    <a:pt x="1898045" y="135049"/>
                  </a:lnTo>
                  <a:lnTo>
                    <a:pt x="1898045" y="324118"/>
                  </a:lnTo>
                  <a:lnTo>
                    <a:pt x="1581704" y="324118"/>
                  </a:lnTo>
                  <a:lnTo>
                    <a:pt x="1107193" y="324118"/>
                  </a:lnTo>
                  <a:lnTo>
                    <a:pt x="0" y="324118"/>
                  </a:lnTo>
                  <a:lnTo>
                    <a:pt x="0" y="135049"/>
                  </a:lnTo>
                  <a:lnTo>
                    <a:pt x="0" y="5401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84608" y="3269488"/>
            <a:ext cx="1615440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geometrixx/components/text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9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geodemo/comonents/content/text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36" name="object 36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31431" y="8727947"/>
            <a:ext cx="121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1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47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080829" y="6836272"/>
            <a:ext cx="3777615" cy="1505585"/>
            <a:chOff x="3080829" y="6836272"/>
            <a:chExt cx="3777615" cy="1505585"/>
          </a:xfrm>
        </p:grpSpPr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4968" y="6850887"/>
              <a:ext cx="2923032" cy="14904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3310" y="6950363"/>
              <a:ext cx="2628132" cy="119415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087179" y="6842622"/>
              <a:ext cx="1311910" cy="403860"/>
            </a:xfrm>
            <a:custGeom>
              <a:avLst/>
              <a:gdLst/>
              <a:ahLst/>
              <a:cxnLst/>
              <a:rect l="l" t="t" r="r" b="b"/>
              <a:pathLst>
                <a:path w="1311910" h="403859">
                  <a:moveTo>
                    <a:pt x="933170" y="0"/>
                  </a:moveTo>
                  <a:lnTo>
                    <a:pt x="0" y="0"/>
                  </a:lnTo>
                  <a:lnTo>
                    <a:pt x="0" y="215479"/>
                  </a:lnTo>
                  <a:lnTo>
                    <a:pt x="544349" y="215479"/>
                  </a:lnTo>
                  <a:lnTo>
                    <a:pt x="1311906" y="403268"/>
                  </a:lnTo>
                  <a:lnTo>
                    <a:pt x="777641" y="215479"/>
                  </a:lnTo>
                  <a:lnTo>
                    <a:pt x="933170" y="215479"/>
                  </a:lnTo>
                  <a:lnTo>
                    <a:pt x="93317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87179" y="6842622"/>
              <a:ext cx="1311910" cy="403860"/>
            </a:xfrm>
            <a:custGeom>
              <a:avLst/>
              <a:gdLst/>
              <a:ahLst/>
              <a:cxnLst/>
              <a:rect l="l" t="t" r="r" b="b"/>
              <a:pathLst>
                <a:path w="1311910" h="403859">
                  <a:moveTo>
                    <a:pt x="0" y="0"/>
                  </a:moveTo>
                  <a:lnTo>
                    <a:pt x="544349" y="0"/>
                  </a:lnTo>
                  <a:lnTo>
                    <a:pt x="777641" y="0"/>
                  </a:lnTo>
                  <a:lnTo>
                    <a:pt x="933170" y="0"/>
                  </a:lnTo>
                  <a:lnTo>
                    <a:pt x="933170" y="125696"/>
                  </a:lnTo>
                  <a:lnTo>
                    <a:pt x="933170" y="179566"/>
                  </a:lnTo>
                  <a:lnTo>
                    <a:pt x="933170" y="215479"/>
                  </a:lnTo>
                  <a:lnTo>
                    <a:pt x="777641" y="215479"/>
                  </a:lnTo>
                  <a:lnTo>
                    <a:pt x="1311906" y="403268"/>
                  </a:lnTo>
                  <a:lnTo>
                    <a:pt x="544349" y="215479"/>
                  </a:lnTo>
                  <a:lnTo>
                    <a:pt x="0" y="215479"/>
                  </a:lnTo>
                  <a:lnTo>
                    <a:pt x="0" y="179566"/>
                  </a:lnTo>
                  <a:lnTo>
                    <a:pt x="0" y="1256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43939" y="5645403"/>
            <a:ext cx="4107179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rewrite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rules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found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i="1" spc="-100" dirty="0">
                <a:latin typeface="Verdana"/>
                <a:cs typeface="Verdana"/>
              </a:rPr>
              <a:t>/apps/cq/modernize/rules/&lt;app&gt;</a:t>
            </a:r>
            <a:endParaRPr sz="1050">
              <a:latin typeface="Verdana"/>
              <a:cs typeface="Verdana"/>
            </a:endParaRPr>
          </a:p>
          <a:p>
            <a:pPr marL="28575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57834" lvl="1" indent="-172720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458470" algn="l"/>
              </a:tabLst>
            </a:pPr>
            <a:r>
              <a:rPr sz="1100" spc="-55" dirty="0">
                <a:latin typeface="Tahoma"/>
                <a:cs typeface="Tahoma"/>
              </a:rPr>
              <a:t>Pattern</a:t>
            </a:r>
            <a:endParaRPr sz="1100">
              <a:latin typeface="Tahoma"/>
              <a:cs typeface="Tahoma"/>
            </a:endParaRPr>
          </a:p>
          <a:p>
            <a:pPr marL="457834" lvl="1" indent="-172720">
              <a:lnSpc>
                <a:spcPts val="1205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458470" algn="l"/>
              </a:tabLst>
            </a:pPr>
            <a:r>
              <a:rPr sz="1100" spc="-50" dirty="0">
                <a:latin typeface="Tahoma"/>
                <a:cs typeface="Tahoma"/>
              </a:rPr>
              <a:t>Replacement</a:t>
            </a:r>
            <a:endParaRPr sz="1100">
              <a:latin typeface="Tahoma"/>
              <a:cs typeface="Tahoma"/>
            </a:endParaRPr>
          </a:p>
          <a:p>
            <a:pPr marL="2088514">
              <a:lnSpc>
                <a:spcPts val="965"/>
              </a:lnSpc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tte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371320" y="7706379"/>
            <a:ext cx="1100455" cy="357505"/>
            <a:chOff x="3371320" y="7706379"/>
            <a:chExt cx="1100455" cy="357505"/>
          </a:xfrm>
        </p:grpSpPr>
        <p:sp>
          <p:nvSpPr>
            <p:cNvPr id="48" name="object 48"/>
            <p:cNvSpPr/>
            <p:nvPr/>
          </p:nvSpPr>
          <p:spPr>
            <a:xfrm>
              <a:off x="3377670" y="7712728"/>
              <a:ext cx="1087755" cy="344805"/>
            </a:xfrm>
            <a:custGeom>
              <a:avLst/>
              <a:gdLst/>
              <a:ahLst/>
              <a:cxnLst/>
              <a:rect l="l" t="t" r="r" b="b"/>
              <a:pathLst>
                <a:path w="1087754" h="344804">
                  <a:moveTo>
                    <a:pt x="1087217" y="0"/>
                  </a:moveTo>
                  <a:lnTo>
                    <a:pt x="423188" y="129087"/>
                  </a:lnTo>
                  <a:lnTo>
                    <a:pt x="0" y="129087"/>
                  </a:lnTo>
                  <a:lnTo>
                    <a:pt x="0" y="344567"/>
                  </a:lnTo>
                  <a:lnTo>
                    <a:pt x="725464" y="344567"/>
                  </a:lnTo>
                  <a:lnTo>
                    <a:pt x="725464" y="129087"/>
                  </a:lnTo>
                  <a:lnTo>
                    <a:pt x="604554" y="129087"/>
                  </a:lnTo>
                  <a:lnTo>
                    <a:pt x="108721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77670" y="7712729"/>
              <a:ext cx="1087755" cy="344805"/>
            </a:xfrm>
            <a:custGeom>
              <a:avLst/>
              <a:gdLst/>
              <a:ahLst/>
              <a:cxnLst/>
              <a:rect l="l" t="t" r="r" b="b"/>
              <a:pathLst>
                <a:path w="1087754" h="344804">
                  <a:moveTo>
                    <a:pt x="0" y="129087"/>
                  </a:moveTo>
                  <a:lnTo>
                    <a:pt x="423187" y="129087"/>
                  </a:lnTo>
                  <a:lnTo>
                    <a:pt x="1087218" y="0"/>
                  </a:lnTo>
                  <a:lnTo>
                    <a:pt x="604554" y="129087"/>
                  </a:lnTo>
                  <a:lnTo>
                    <a:pt x="725465" y="129087"/>
                  </a:lnTo>
                  <a:lnTo>
                    <a:pt x="725465" y="165000"/>
                  </a:lnTo>
                  <a:lnTo>
                    <a:pt x="725465" y="218870"/>
                  </a:lnTo>
                  <a:lnTo>
                    <a:pt x="725465" y="344567"/>
                  </a:lnTo>
                  <a:lnTo>
                    <a:pt x="604554" y="344567"/>
                  </a:lnTo>
                  <a:lnTo>
                    <a:pt x="423187" y="344567"/>
                  </a:lnTo>
                  <a:lnTo>
                    <a:pt x="0" y="344567"/>
                  </a:lnTo>
                  <a:lnTo>
                    <a:pt x="0" y="218870"/>
                  </a:lnTo>
                  <a:lnTo>
                    <a:pt x="0" y="165000"/>
                  </a:lnTo>
                  <a:lnTo>
                    <a:pt x="0" y="129087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423390" y="7866888"/>
            <a:ext cx="621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Replacement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115</a:t>
            </a:fld>
            <a:endParaRPr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82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z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–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47">
                <a:tc>
                  <a:txBody>
                    <a:bodyPr/>
                    <a:lstStyle/>
                    <a:p>
                      <a:pPr marL="199390" marR="22479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Now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page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uses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new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Editable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Template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page-rendering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component,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next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step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convert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component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references.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Optional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Exe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ise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6: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Conv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rting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Custom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pon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nts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86405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spc="-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23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9" name="object 9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0239" y="8727947"/>
            <a:ext cx="1231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0899" y="5645403"/>
            <a:ext cx="6070600" cy="162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Scenario</a:t>
            </a:r>
            <a:endParaRPr sz="1400">
              <a:latin typeface="Tahoma"/>
              <a:cs typeface="Tahoma"/>
            </a:endParaRPr>
          </a:p>
          <a:p>
            <a:pPr marL="193040" marR="192405">
              <a:lnSpc>
                <a:spcPct val="99100"/>
              </a:lnSpc>
              <a:spcBef>
                <a:spcPts val="1175"/>
              </a:spcBef>
            </a:pPr>
            <a:r>
              <a:rPr sz="1100" spc="-35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upgrading </a:t>
            </a:r>
            <a:r>
              <a:rPr sz="1100" spc="-50" dirty="0">
                <a:latin typeface="Tahoma"/>
                <a:cs typeface="Tahoma"/>
              </a:rPr>
              <a:t>their </a:t>
            </a:r>
            <a:r>
              <a:rPr sz="1100" spc="-60" dirty="0">
                <a:latin typeface="Tahoma"/>
                <a:cs typeface="Tahoma"/>
              </a:rPr>
              <a:t>Static </a:t>
            </a:r>
            <a:r>
              <a:rPr sz="1100" spc="-55" dirty="0">
                <a:latin typeface="Tahoma"/>
                <a:cs typeface="Tahoma"/>
              </a:rPr>
              <a:t>Templates </a:t>
            </a:r>
            <a:r>
              <a:rPr sz="1100" spc="-45" dirty="0">
                <a:latin typeface="Tahoma"/>
                <a:cs typeface="Tahoma"/>
              </a:rPr>
              <a:t>to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new </a:t>
            </a:r>
            <a:r>
              <a:rPr sz="1100" spc="-15" dirty="0">
                <a:latin typeface="Tahoma"/>
                <a:cs typeface="Tahoma"/>
              </a:rPr>
              <a:t>AEM </a:t>
            </a:r>
            <a:r>
              <a:rPr sz="1100" spc="-45" dirty="0">
                <a:latin typeface="Tahoma"/>
                <a:cs typeface="Tahoma"/>
              </a:rPr>
              <a:t>Editable </a:t>
            </a:r>
            <a:r>
              <a:rPr sz="1100" spc="-65" dirty="0">
                <a:latin typeface="Tahoma"/>
                <a:cs typeface="Tahoma"/>
              </a:rPr>
              <a:t>Templates, </a:t>
            </a:r>
            <a:r>
              <a:rPr sz="1100" spc="-55" dirty="0">
                <a:latin typeface="Tahoma"/>
                <a:cs typeface="Tahoma"/>
              </a:rPr>
              <a:t>the Geometrixx </a:t>
            </a:r>
            <a:r>
              <a:rPr sz="1100" spc="-65" dirty="0">
                <a:latin typeface="Tahoma"/>
                <a:cs typeface="Tahoma"/>
              </a:rPr>
              <a:t>Shapes 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team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would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necessary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replace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design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elements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policy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configurations.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work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automated: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po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5" dirty="0">
                <a:latin typeface="Tahoma"/>
                <a:cs typeface="Tahoma"/>
              </a:rPr>
              <a:t>ic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Apply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policies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editable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templates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1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116</a:t>
            </a:fld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1033" y="4435347"/>
            <a:ext cx="121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3462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Geometrixx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Design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/etc/designs/geometrixx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70748" y="4403344"/>
            <a:ext cx="1203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-97" baseline="3086" dirty="0">
                <a:latin typeface="Tahoma"/>
                <a:cs typeface="Tahoma"/>
              </a:rPr>
              <a:t>23</a:t>
            </a:r>
            <a:r>
              <a:rPr sz="1350" spc="-89" baseline="3086" dirty="0">
                <a:latin typeface="Tahoma"/>
                <a:cs typeface="Tahoma"/>
              </a:rPr>
              <a:t>5</a:t>
            </a:r>
            <a:endParaRPr sz="1350" baseline="3086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93720" y="1662176"/>
            <a:ext cx="2585720" cy="2810510"/>
            <a:chOff x="3093720" y="1662176"/>
            <a:chExt cx="2585720" cy="281051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3720" y="1662176"/>
              <a:ext cx="1472183" cy="28102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1759" y="1759449"/>
              <a:ext cx="1177136" cy="2514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980173" y="2305263"/>
              <a:ext cx="1692910" cy="579120"/>
            </a:xfrm>
            <a:custGeom>
              <a:avLst/>
              <a:gdLst/>
              <a:ahLst/>
              <a:cxnLst/>
              <a:rect l="l" t="t" r="r" b="b"/>
              <a:pathLst>
                <a:path w="1692910" h="579119">
                  <a:moveTo>
                    <a:pt x="0" y="0"/>
                  </a:moveTo>
                  <a:lnTo>
                    <a:pt x="538780" y="351694"/>
                  </a:lnTo>
                  <a:lnTo>
                    <a:pt x="308021" y="351694"/>
                  </a:lnTo>
                  <a:lnTo>
                    <a:pt x="308021" y="578515"/>
                  </a:lnTo>
                  <a:lnTo>
                    <a:pt x="1692574" y="578515"/>
                  </a:lnTo>
                  <a:lnTo>
                    <a:pt x="1692574" y="351694"/>
                  </a:lnTo>
                  <a:lnTo>
                    <a:pt x="884919" y="351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80173" y="2305263"/>
              <a:ext cx="1692910" cy="579120"/>
            </a:xfrm>
            <a:custGeom>
              <a:avLst/>
              <a:gdLst/>
              <a:ahLst/>
              <a:cxnLst/>
              <a:rect l="l" t="t" r="r" b="b"/>
              <a:pathLst>
                <a:path w="1692910" h="579119">
                  <a:moveTo>
                    <a:pt x="308022" y="351694"/>
                  </a:moveTo>
                  <a:lnTo>
                    <a:pt x="538781" y="351694"/>
                  </a:lnTo>
                  <a:lnTo>
                    <a:pt x="0" y="0"/>
                  </a:lnTo>
                  <a:lnTo>
                    <a:pt x="884919" y="351694"/>
                  </a:lnTo>
                  <a:lnTo>
                    <a:pt x="1692575" y="351694"/>
                  </a:lnTo>
                  <a:lnTo>
                    <a:pt x="1692575" y="389498"/>
                  </a:lnTo>
                  <a:lnTo>
                    <a:pt x="1692575" y="446203"/>
                  </a:lnTo>
                  <a:lnTo>
                    <a:pt x="1692575" y="578516"/>
                  </a:lnTo>
                  <a:lnTo>
                    <a:pt x="884919" y="578516"/>
                  </a:lnTo>
                  <a:lnTo>
                    <a:pt x="538781" y="578516"/>
                  </a:lnTo>
                  <a:lnTo>
                    <a:pt x="308022" y="578516"/>
                  </a:lnTo>
                  <a:lnTo>
                    <a:pt x="308022" y="446203"/>
                  </a:lnTo>
                  <a:lnTo>
                    <a:pt x="308022" y="389498"/>
                  </a:lnTo>
                  <a:lnTo>
                    <a:pt x="308022" y="351694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33339" y="2656958"/>
              <a:ext cx="1639570" cy="706755"/>
            </a:xfrm>
            <a:custGeom>
              <a:avLst/>
              <a:gdLst/>
              <a:ahLst/>
              <a:cxnLst/>
              <a:rect l="l" t="t" r="r" b="b"/>
              <a:pathLst>
                <a:path w="1639570" h="706754">
                  <a:moveTo>
                    <a:pt x="1639408" y="0"/>
                  </a:moveTo>
                  <a:lnTo>
                    <a:pt x="254855" y="0"/>
                  </a:lnTo>
                  <a:lnTo>
                    <a:pt x="254855" y="226820"/>
                  </a:lnTo>
                  <a:lnTo>
                    <a:pt x="485614" y="226820"/>
                  </a:lnTo>
                  <a:lnTo>
                    <a:pt x="0" y="706244"/>
                  </a:lnTo>
                  <a:lnTo>
                    <a:pt x="831753" y="226820"/>
                  </a:lnTo>
                  <a:lnTo>
                    <a:pt x="1639408" y="226820"/>
                  </a:lnTo>
                  <a:lnTo>
                    <a:pt x="163940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33340" y="2656958"/>
              <a:ext cx="1639570" cy="706755"/>
            </a:xfrm>
            <a:custGeom>
              <a:avLst/>
              <a:gdLst/>
              <a:ahLst/>
              <a:cxnLst/>
              <a:rect l="l" t="t" r="r" b="b"/>
              <a:pathLst>
                <a:path w="1639570" h="706754">
                  <a:moveTo>
                    <a:pt x="254855" y="0"/>
                  </a:moveTo>
                  <a:lnTo>
                    <a:pt x="485614" y="0"/>
                  </a:lnTo>
                  <a:lnTo>
                    <a:pt x="831752" y="0"/>
                  </a:lnTo>
                  <a:lnTo>
                    <a:pt x="1639408" y="0"/>
                  </a:lnTo>
                  <a:lnTo>
                    <a:pt x="1639408" y="132313"/>
                  </a:lnTo>
                  <a:lnTo>
                    <a:pt x="1639408" y="189019"/>
                  </a:lnTo>
                  <a:lnTo>
                    <a:pt x="1639408" y="226822"/>
                  </a:lnTo>
                  <a:lnTo>
                    <a:pt x="831752" y="226822"/>
                  </a:lnTo>
                  <a:lnTo>
                    <a:pt x="0" y="706245"/>
                  </a:lnTo>
                  <a:lnTo>
                    <a:pt x="485614" y="226822"/>
                  </a:lnTo>
                  <a:lnTo>
                    <a:pt x="254855" y="226822"/>
                  </a:lnTo>
                  <a:lnTo>
                    <a:pt x="254855" y="189019"/>
                  </a:lnTo>
                  <a:lnTo>
                    <a:pt x="254855" y="132313"/>
                  </a:lnTo>
                  <a:lnTo>
                    <a:pt x="254855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33915" y="2690368"/>
            <a:ext cx="12014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Desig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18389" y="3802643"/>
            <a:ext cx="1371600" cy="421640"/>
            <a:chOff x="2118389" y="3802643"/>
            <a:chExt cx="1371600" cy="421640"/>
          </a:xfrm>
        </p:grpSpPr>
        <p:sp>
          <p:nvSpPr>
            <p:cNvPr id="19" name="object 19"/>
            <p:cNvSpPr/>
            <p:nvPr/>
          </p:nvSpPr>
          <p:spPr>
            <a:xfrm>
              <a:off x="2124739" y="3808993"/>
              <a:ext cx="1358900" cy="408940"/>
            </a:xfrm>
            <a:custGeom>
              <a:avLst/>
              <a:gdLst/>
              <a:ahLst/>
              <a:cxnLst/>
              <a:rect l="l" t="t" r="r" b="b"/>
              <a:pathLst>
                <a:path w="1358900" h="408939">
                  <a:moveTo>
                    <a:pt x="1358762" y="0"/>
                  </a:moveTo>
                  <a:lnTo>
                    <a:pt x="701711" y="181574"/>
                  </a:lnTo>
                  <a:lnTo>
                    <a:pt x="0" y="181574"/>
                  </a:lnTo>
                  <a:lnTo>
                    <a:pt x="0" y="408396"/>
                  </a:lnTo>
                  <a:lnTo>
                    <a:pt x="1202935" y="408396"/>
                  </a:lnTo>
                  <a:lnTo>
                    <a:pt x="1202935" y="181574"/>
                  </a:lnTo>
                  <a:lnTo>
                    <a:pt x="1002445" y="181574"/>
                  </a:lnTo>
                  <a:lnTo>
                    <a:pt x="135876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24739" y="3808993"/>
              <a:ext cx="1358900" cy="408940"/>
            </a:xfrm>
            <a:custGeom>
              <a:avLst/>
              <a:gdLst/>
              <a:ahLst/>
              <a:cxnLst/>
              <a:rect l="l" t="t" r="r" b="b"/>
              <a:pathLst>
                <a:path w="1358900" h="408939">
                  <a:moveTo>
                    <a:pt x="0" y="181574"/>
                  </a:moveTo>
                  <a:lnTo>
                    <a:pt x="701712" y="181574"/>
                  </a:lnTo>
                  <a:lnTo>
                    <a:pt x="1358762" y="0"/>
                  </a:lnTo>
                  <a:lnTo>
                    <a:pt x="1002446" y="181574"/>
                  </a:lnTo>
                  <a:lnTo>
                    <a:pt x="1202935" y="181574"/>
                  </a:lnTo>
                  <a:lnTo>
                    <a:pt x="1202935" y="219378"/>
                  </a:lnTo>
                  <a:lnTo>
                    <a:pt x="1202935" y="276084"/>
                  </a:lnTo>
                  <a:lnTo>
                    <a:pt x="1202935" y="408396"/>
                  </a:lnTo>
                  <a:lnTo>
                    <a:pt x="1002446" y="408396"/>
                  </a:lnTo>
                  <a:lnTo>
                    <a:pt x="701712" y="408396"/>
                  </a:lnTo>
                  <a:lnTo>
                    <a:pt x="0" y="408396"/>
                  </a:lnTo>
                  <a:lnTo>
                    <a:pt x="0" y="276084"/>
                  </a:lnTo>
                  <a:lnTo>
                    <a:pt x="0" y="219378"/>
                  </a:lnTo>
                  <a:lnTo>
                    <a:pt x="0" y="181574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70459" y="4022344"/>
            <a:ext cx="1033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81555" y="2921737"/>
            <a:ext cx="1591945" cy="507365"/>
            <a:chOff x="1881555" y="2921737"/>
            <a:chExt cx="1591945" cy="507365"/>
          </a:xfrm>
        </p:grpSpPr>
        <p:sp>
          <p:nvSpPr>
            <p:cNvPr id="23" name="object 23"/>
            <p:cNvSpPr/>
            <p:nvPr/>
          </p:nvSpPr>
          <p:spPr>
            <a:xfrm>
              <a:off x="1887905" y="2928087"/>
              <a:ext cx="1579245" cy="494665"/>
            </a:xfrm>
            <a:custGeom>
              <a:avLst/>
              <a:gdLst/>
              <a:ahLst/>
              <a:cxnLst/>
              <a:rect l="l" t="t" r="r" b="b"/>
              <a:pathLst>
                <a:path w="1579245" h="494664">
                  <a:moveTo>
                    <a:pt x="1484071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865708" y="228600"/>
                  </a:lnTo>
                  <a:lnTo>
                    <a:pt x="1578844" y="494614"/>
                  </a:lnTo>
                  <a:lnTo>
                    <a:pt x="1236726" y="228600"/>
                  </a:lnTo>
                  <a:lnTo>
                    <a:pt x="1484071" y="228600"/>
                  </a:lnTo>
                  <a:lnTo>
                    <a:pt x="148407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87905" y="2928087"/>
              <a:ext cx="1579245" cy="494665"/>
            </a:xfrm>
            <a:custGeom>
              <a:avLst/>
              <a:gdLst/>
              <a:ahLst/>
              <a:cxnLst/>
              <a:rect l="l" t="t" r="r" b="b"/>
              <a:pathLst>
                <a:path w="1579245" h="494664">
                  <a:moveTo>
                    <a:pt x="0" y="0"/>
                  </a:moveTo>
                  <a:lnTo>
                    <a:pt x="865708" y="0"/>
                  </a:lnTo>
                  <a:lnTo>
                    <a:pt x="1236725" y="0"/>
                  </a:lnTo>
                  <a:lnTo>
                    <a:pt x="1484070" y="0"/>
                  </a:lnTo>
                  <a:lnTo>
                    <a:pt x="1484070" y="133350"/>
                  </a:lnTo>
                  <a:lnTo>
                    <a:pt x="1484070" y="190499"/>
                  </a:lnTo>
                  <a:lnTo>
                    <a:pt x="1484070" y="228599"/>
                  </a:lnTo>
                  <a:lnTo>
                    <a:pt x="1236725" y="228599"/>
                  </a:lnTo>
                  <a:lnTo>
                    <a:pt x="1578844" y="494614"/>
                  </a:lnTo>
                  <a:lnTo>
                    <a:pt x="865708" y="228599"/>
                  </a:lnTo>
                  <a:lnTo>
                    <a:pt x="0" y="228599"/>
                  </a:lnTo>
                  <a:lnTo>
                    <a:pt x="0" y="190499"/>
                  </a:lnTo>
                  <a:lnTo>
                    <a:pt x="0" y="1333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933625" y="2961640"/>
            <a:ext cx="1386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Asset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esi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880604" y="3459152"/>
            <a:ext cx="2099945" cy="328930"/>
            <a:chOff x="3880604" y="3459152"/>
            <a:chExt cx="2099945" cy="328930"/>
          </a:xfrm>
        </p:grpSpPr>
        <p:sp>
          <p:nvSpPr>
            <p:cNvPr id="27" name="object 27"/>
            <p:cNvSpPr/>
            <p:nvPr/>
          </p:nvSpPr>
          <p:spPr>
            <a:xfrm>
              <a:off x="3886954" y="3465502"/>
              <a:ext cx="2087245" cy="316230"/>
            </a:xfrm>
            <a:custGeom>
              <a:avLst/>
              <a:gdLst/>
              <a:ahLst/>
              <a:cxnLst/>
              <a:rect l="l" t="t" r="r" b="b"/>
              <a:pathLst>
                <a:path w="2087245" h="316229">
                  <a:moveTo>
                    <a:pt x="2086771" y="0"/>
                  </a:moveTo>
                  <a:lnTo>
                    <a:pt x="401241" y="0"/>
                  </a:lnTo>
                  <a:lnTo>
                    <a:pt x="401241" y="52631"/>
                  </a:lnTo>
                  <a:lnTo>
                    <a:pt x="0" y="110606"/>
                  </a:lnTo>
                  <a:lnTo>
                    <a:pt x="401241" y="131577"/>
                  </a:lnTo>
                  <a:lnTo>
                    <a:pt x="401241" y="315785"/>
                  </a:lnTo>
                  <a:lnTo>
                    <a:pt x="2086771" y="315785"/>
                  </a:lnTo>
                  <a:lnTo>
                    <a:pt x="208677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86954" y="3465502"/>
              <a:ext cx="2087245" cy="316230"/>
            </a:xfrm>
            <a:custGeom>
              <a:avLst/>
              <a:gdLst/>
              <a:ahLst/>
              <a:cxnLst/>
              <a:rect l="l" t="t" r="r" b="b"/>
              <a:pathLst>
                <a:path w="2087245" h="316229">
                  <a:moveTo>
                    <a:pt x="401240" y="0"/>
                  </a:moveTo>
                  <a:lnTo>
                    <a:pt x="682162" y="0"/>
                  </a:lnTo>
                  <a:lnTo>
                    <a:pt x="1103544" y="0"/>
                  </a:lnTo>
                  <a:lnTo>
                    <a:pt x="2086770" y="0"/>
                  </a:lnTo>
                  <a:lnTo>
                    <a:pt x="2086770" y="52630"/>
                  </a:lnTo>
                  <a:lnTo>
                    <a:pt x="2086770" y="131576"/>
                  </a:lnTo>
                  <a:lnTo>
                    <a:pt x="2086770" y="315785"/>
                  </a:lnTo>
                  <a:lnTo>
                    <a:pt x="1103544" y="315785"/>
                  </a:lnTo>
                  <a:lnTo>
                    <a:pt x="682162" y="315785"/>
                  </a:lnTo>
                  <a:lnTo>
                    <a:pt x="401240" y="315785"/>
                  </a:lnTo>
                  <a:lnTo>
                    <a:pt x="401240" y="131576"/>
                  </a:lnTo>
                  <a:lnTo>
                    <a:pt x="0" y="110606"/>
                  </a:lnTo>
                  <a:lnTo>
                    <a:pt x="401240" y="52630"/>
                  </a:lnTo>
                  <a:lnTo>
                    <a:pt x="40124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333915" y="3473703"/>
            <a:ext cx="114808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8199" y="54610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73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ig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ati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mp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Policies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99390" marR="1904364">
                        <a:lnSpc>
                          <a:spcPts val="1300"/>
                        </a:lnSpc>
                        <a:spcBef>
                          <a:spcPts val="1380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Old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efe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by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 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page/container/component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path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485140" indent="-171450">
                        <a:lnSpc>
                          <a:spcPct val="100000"/>
                        </a:lnSpc>
                        <a:spcBef>
                          <a:spcPts val="535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Not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reusable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across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page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container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types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788285" marR="375285">
                        <a:lnSpc>
                          <a:spcPct val="967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 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ompo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nen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 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ty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82905" marR="5080">
                        <a:lnSpc>
                          <a:spcPct val="102200"/>
                        </a:lnSpc>
                        <a:spcBef>
                          <a:spcPts val="865"/>
                        </a:spcBef>
                      </a:pP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Page/container/component </a:t>
                      </a:r>
                      <a:r>
                        <a:rPr sz="900" spc="-2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contentpage/par/text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</a:t>
                      </a:r>
                      <a:endParaRPr sz="900">
                        <a:latin typeface="Wingdings"/>
                        <a:cs typeface="Wingdings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7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spc="-187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r>
                        <a:rPr sz="600" spc="-1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spc="-82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715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236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81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3" name="object 33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34" name="object 34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580839" y="5979159"/>
            <a:ext cx="3213735" cy="2219325"/>
            <a:chOff x="3580839" y="5979159"/>
            <a:chExt cx="3213735" cy="2219325"/>
          </a:xfrm>
        </p:grpSpPr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9288" y="5979159"/>
              <a:ext cx="1807464" cy="22189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7485" y="6078219"/>
              <a:ext cx="1511278" cy="192386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587189" y="7260078"/>
              <a:ext cx="1430020" cy="532130"/>
            </a:xfrm>
            <a:custGeom>
              <a:avLst/>
              <a:gdLst/>
              <a:ahLst/>
              <a:cxnLst/>
              <a:rect l="l" t="t" r="r" b="b"/>
              <a:pathLst>
                <a:path w="1430020" h="532129">
                  <a:moveTo>
                    <a:pt x="1104299" y="0"/>
                  </a:moveTo>
                  <a:lnTo>
                    <a:pt x="0" y="0"/>
                  </a:lnTo>
                  <a:lnTo>
                    <a:pt x="0" y="532085"/>
                  </a:lnTo>
                  <a:lnTo>
                    <a:pt x="1104299" y="532085"/>
                  </a:lnTo>
                  <a:lnTo>
                    <a:pt x="1104299" y="443403"/>
                  </a:lnTo>
                  <a:lnTo>
                    <a:pt x="1429613" y="288103"/>
                  </a:lnTo>
                  <a:lnTo>
                    <a:pt x="1104299" y="310384"/>
                  </a:lnTo>
                  <a:lnTo>
                    <a:pt x="110429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87189" y="7260078"/>
              <a:ext cx="1430020" cy="532130"/>
            </a:xfrm>
            <a:custGeom>
              <a:avLst/>
              <a:gdLst/>
              <a:ahLst/>
              <a:cxnLst/>
              <a:rect l="l" t="t" r="r" b="b"/>
              <a:pathLst>
                <a:path w="1430020" h="532129">
                  <a:moveTo>
                    <a:pt x="0" y="0"/>
                  </a:moveTo>
                  <a:lnTo>
                    <a:pt x="644174" y="0"/>
                  </a:lnTo>
                  <a:lnTo>
                    <a:pt x="920249" y="0"/>
                  </a:lnTo>
                  <a:lnTo>
                    <a:pt x="1104298" y="0"/>
                  </a:lnTo>
                  <a:lnTo>
                    <a:pt x="1104298" y="310383"/>
                  </a:lnTo>
                  <a:lnTo>
                    <a:pt x="1429613" y="288103"/>
                  </a:lnTo>
                  <a:lnTo>
                    <a:pt x="1104298" y="443404"/>
                  </a:lnTo>
                  <a:lnTo>
                    <a:pt x="1104298" y="532085"/>
                  </a:lnTo>
                  <a:lnTo>
                    <a:pt x="920249" y="532085"/>
                  </a:lnTo>
                  <a:lnTo>
                    <a:pt x="644174" y="532085"/>
                  </a:lnTo>
                  <a:lnTo>
                    <a:pt x="0" y="532085"/>
                  </a:lnTo>
                  <a:lnTo>
                    <a:pt x="0" y="443404"/>
                  </a:lnTo>
                  <a:lnTo>
                    <a:pt x="0" y="3103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29404" y="6510196"/>
              <a:ext cx="1558925" cy="727075"/>
            </a:xfrm>
            <a:custGeom>
              <a:avLst/>
              <a:gdLst/>
              <a:ahLst/>
              <a:cxnLst/>
              <a:rect l="l" t="t" r="r" b="b"/>
              <a:pathLst>
                <a:path w="1558925" h="727075">
                  <a:moveTo>
                    <a:pt x="1558508" y="0"/>
                  </a:moveTo>
                  <a:lnTo>
                    <a:pt x="40279" y="0"/>
                  </a:lnTo>
                  <a:lnTo>
                    <a:pt x="40279" y="344615"/>
                  </a:lnTo>
                  <a:lnTo>
                    <a:pt x="293316" y="344615"/>
                  </a:lnTo>
                  <a:lnTo>
                    <a:pt x="0" y="726508"/>
                  </a:lnTo>
                  <a:lnTo>
                    <a:pt x="672873" y="344615"/>
                  </a:lnTo>
                  <a:lnTo>
                    <a:pt x="1558508" y="344615"/>
                  </a:lnTo>
                  <a:lnTo>
                    <a:pt x="155850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29404" y="6510196"/>
              <a:ext cx="1558925" cy="727075"/>
            </a:xfrm>
            <a:custGeom>
              <a:avLst/>
              <a:gdLst/>
              <a:ahLst/>
              <a:cxnLst/>
              <a:rect l="l" t="t" r="r" b="b"/>
              <a:pathLst>
                <a:path w="1558925" h="727075">
                  <a:moveTo>
                    <a:pt x="40278" y="0"/>
                  </a:moveTo>
                  <a:lnTo>
                    <a:pt x="293316" y="0"/>
                  </a:lnTo>
                  <a:lnTo>
                    <a:pt x="672874" y="0"/>
                  </a:lnTo>
                  <a:lnTo>
                    <a:pt x="1558508" y="0"/>
                  </a:lnTo>
                  <a:lnTo>
                    <a:pt x="1558508" y="201026"/>
                  </a:lnTo>
                  <a:lnTo>
                    <a:pt x="1558508" y="287180"/>
                  </a:lnTo>
                  <a:lnTo>
                    <a:pt x="1558508" y="344615"/>
                  </a:lnTo>
                  <a:lnTo>
                    <a:pt x="672874" y="344615"/>
                  </a:lnTo>
                  <a:lnTo>
                    <a:pt x="0" y="726507"/>
                  </a:lnTo>
                  <a:lnTo>
                    <a:pt x="293316" y="344615"/>
                  </a:lnTo>
                  <a:lnTo>
                    <a:pt x="40278" y="344615"/>
                  </a:lnTo>
                  <a:lnTo>
                    <a:pt x="40278" y="287180"/>
                  </a:lnTo>
                  <a:lnTo>
                    <a:pt x="40278" y="201026"/>
                  </a:lnTo>
                  <a:lnTo>
                    <a:pt x="40278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117</a:t>
            </a:fld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2621" y="4435347"/>
            <a:ext cx="1181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1889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9700" y="1154176"/>
            <a:ext cx="1308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3</a:t>
            </a:r>
            <a:r>
              <a:rPr sz="900" spc="-100" dirty="0">
                <a:latin typeface="Tahoma"/>
                <a:cs typeface="Tahoma"/>
              </a:rPr>
              <a:t>7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368" y="1762759"/>
              <a:ext cx="2011680" cy="2581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8683" y="1859785"/>
              <a:ext cx="1717545" cy="22883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9352" y="2972816"/>
              <a:ext cx="2545079" cy="13197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6278" y="3071627"/>
              <a:ext cx="2251209" cy="102530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4292" y="3613713"/>
              <a:ext cx="1302385" cy="95250"/>
            </a:xfrm>
            <a:custGeom>
              <a:avLst/>
              <a:gdLst/>
              <a:ahLst/>
              <a:cxnLst/>
              <a:rect l="l" t="t" r="r" b="b"/>
              <a:pathLst>
                <a:path w="1302385" h="95250">
                  <a:moveTo>
                    <a:pt x="1143236" y="63499"/>
                  </a:moveTo>
                  <a:lnTo>
                    <a:pt x="1143236" y="95250"/>
                  </a:lnTo>
                  <a:lnTo>
                    <a:pt x="1249069" y="63500"/>
                  </a:lnTo>
                  <a:lnTo>
                    <a:pt x="1143236" y="63499"/>
                  </a:lnTo>
                  <a:close/>
                </a:path>
                <a:path w="1302385" h="95250">
                  <a:moveTo>
                    <a:pt x="1143236" y="31749"/>
                  </a:moveTo>
                  <a:lnTo>
                    <a:pt x="1143236" y="63499"/>
                  </a:lnTo>
                  <a:lnTo>
                    <a:pt x="1159109" y="63500"/>
                  </a:lnTo>
                  <a:lnTo>
                    <a:pt x="1159109" y="31750"/>
                  </a:lnTo>
                  <a:lnTo>
                    <a:pt x="1143236" y="31749"/>
                  </a:lnTo>
                  <a:close/>
                </a:path>
                <a:path w="1302385" h="95250">
                  <a:moveTo>
                    <a:pt x="1143236" y="0"/>
                  </a:moveTo>
                  <a:lnTo>
                    <a:pt x="1143236" y="31749"/>
                  </a:lnTo>
                  <a:lnTo>
                    <a:pt x="1159109" y="31750"/>
                  </a:lnTo>
                  <a:lnTo>
                    <a:pt x="1159109" y="63500"/>
                  </a:lnTo>
                  <a:lnTo>
                    <a:pt x="1249073" y="63498"/>
                  </a:lnTo>
                  <a:lnTo>
                    <a:pt x="1301986" y="47625"/>
                  </a:lnTo>
                  <a:lnTo>
                    <a:pt x="1143236" y="0"/>
                  </a:lnTo>
                  <a:close/>
                </a:path>
                <a:path w="1302385" h="95250">
                  <a:moveTo>
                    <a:pt x="0" y="31748"/>
                  </a:moveTo>
                  <a:lnTo>
                    <a:pt x="0" y="63498"/>
                  </a:lnTo>
                  <a:lnTo>
                    <a:pt x="1143236" y="63499"/>
                  </a:lnTo>
                  <a:lnTo>
                    <a:pt x="1143236" y="31749"/>
                  </a:lnTo>
                  <a:lnTo>
                    <a:pt x="0" y="3174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20" name="object 20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29843" y="8727947"/>
            <a:ext cx="1238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3939" y="5645403"/>
            <a:ext cx="4692650" cy="79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10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ere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70" dirty="0">
                <a:latin typeface="Tahoma"/>
                <a:cs typeface="Tahoma"/>
              </a:rPr>
              <a:t>: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Independent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policies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layout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type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1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0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60448" y="6500367"/>
            <a:ext cx="3831590" cy="2049780"/>
            <a:chOff x="2060448" y="6500367"/>
            <a:chExt cx="3831590" cy="204978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448" y="6500367"/>
              <a:ext cx="3831336" cy="19019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9527" y="6599431"/>
              <a:ext cx="3535325" cy="160490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31709" y="8161577"/>
              <a:ext cx="734060" cy="382270"/>
            </a:xfrm>
            <a:custGeom>
              <a:avLst/>
              <a:gdLst/>
              <a:ahLst/>
              <a:cxnLst/>
              <a:rect l="l" t="t" r="r" b="b"/>
              <a:pathLst>
                <a:path w="734060" h="382270">
                  <a:moveTo>
                    <a:pt x="651860" y="0"/>
                  </a:moveTo>
                  <a:lnTo>
                    <a:pt x="427927" y="154992"/>
                  </a:lnTo>
                  <a:lnTo>
                    <a:pt x="0" y="154992"/>
                  </a:lnTo>
                  <a:lnTo>
                    <a:pt x="0" y="381814"/>
                  </a:lnTo>
                  <a:lnTo>
                    <a:pt x="733590" y="381814"/>
                  </a:lnTo>
                  <a:lnTo>
                    <a:pt x="733590" y="154992"/>
                  </a:lnTo>
                  <a:lnTo>
                    <a:pt x="611324" y="154992"/>
                  </a:lnTo>
                  <a:lnTo>
                    <a:pt x="65186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31709" y="8161577"/>
              <a:ext cx="734060" cy="382270"/>
            </a:xfrm>
            <a:custGeom>
              <a:avLst/>
              <a:gdLst/>
              <a:ahLst/>
              <a:cxnLst/>
              <a:rect l="l" t="t" r="r" b="b"/>
              <a:pathLst>
                <a:path w="734060" h="382270">
                  <a:moveTo>
                    <a:pt x="0" y="154992"/>
                  </a:moveTo>
                  <a:lnTo>
                    <a:pt x="427927" y="154992"/>
                  </a:lnTo>
                  <a:lnTo>
                    <a:pt x="651860" y="0"/>
                  </a:lnTo>
                  <a:lnTo>
                    <a:pt x="611324" y="154992"/>
                  </a:lnTo>
                  <a:lnTo>
                    <a:pt x="733589" y="154992"/>
                  </a:lnTo>
                  <a:lnTo>
                    <a:pt x="733589" y="192795"/>
                  </a:lnTo>
                  <a:lnTo>
                    <a:pt x="733589" y="249501"/>
                  </a:lnTo>
                  <a:lnTo>
                    <a:pt x="733589" y="381814"/>
                  </a:lnTo>
                  <a:lnTo>
                    <a:pt x="611324" y="381814"/>
                  </a:lnTo>
                  <a:lnTo>
                    <a:pt x="427927" y="381814"/>
                  </a:lnTo>
                  <a:lnTo>
                    <a:pt x="0" y="381814"/>
                  </a:lnTo>
                  <a:lnTo>
                    <a:pt x="0" y="249501"/>
                  </a:lnTo>
                  <a:lnTo>
                    <a:pt x="0" y="192795"/>
                  </a:lnTo>
                  <a:lnTo>
                    <a:pt x="0" y="154992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677429" y="8348471"/>
            <a:ext cx="5403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Def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siz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563862" y="7701527"/>
            <a:ext cx="1231265" cy="371475"/>
            <a:chOff x="5563862" y="7701527"/>
            <a:chExt cx="1231265" cy="371475"/>
          </a:xfrm>
        </p:grpSpPr>
        <p:sp>
          <p:nvSpPr>
            <p:cNvPr id="33" name="object 33"/>
            <p:cNvSpPr/>
            <p:nvPr/>
          </p:nvSpPr>
          <p:spPr>
            <a:xfrm>
              <a:off x="5570213" y="7707877"/>
              <a:ext cx="1218565" cy="358775"/>
            </a:xfrm>
            <a:custGeom>
              <a:avLst/>
              <a:gdLst/>
              <a:ahLst/>
              <a:cxnLst/>
              <a:rect l="l" t="t" r="r" b="b"/>
              <a:pathLst>
                <a:path w="1218565" h="358775">
                  <a:moveTo>
                    <a:pt x="1217936" y="0"/>
                  </a:moveTo>
                  <a:lnTo>
                    <a:pt x="169833" y="0"/>
                  </a:lnTo>
                  <a:lnTo>
                    <a:pt x="169833" y="209215"/>
                  </a:lnTo>
                  <a:lnTo>
                    <a:pt x="0" y="243728"/>
                  </a:lnTo>
                  <a:lnTo>
                    <a:pt x="169833" y="298880"/>
                  </a:lnTo>
                  <a:lnTo>
                    <a:pt x="169833" y="358656"/>
                  </a:lnTo>
                  <a:lnTo>
                    <a:pt x="1217936" y="358656"/>
                  </a:lnTo>
                  <a:lnTo>
                    <a:pt x="121793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70212" y="7707877"/>
              <a:ext cx="1218565" cy="358775"/>
            </a:xfrm>
            <a:custGeom>
              <a:avLst/>
              <a:gdLst/>
              <a:ahLst/>
              <a:cxnLst/>
              <a:rect l="l" t="t" r="r" b="b"/>
              <a:pathLst>
                <a:path w="1218565" h="358775">
                  <a:moveTo>
                    <a:pt x="169834" y="0"/>
                  </a:moveTo>
                  <a:lnTo>
                    <a:pt x="344517" y="0"/>
                  </a:lnTo>
                  <a:lnTo>
                    <a:pt x="606543" y="0"/>
                  </a:lnTo>
                  <a:lnTo>
                    <a:pt x="1217936" y="0"/>
                  </a:lnTo>
                  <a:lnTo>
                    <a:pt x="1217936" y="209216"/>
                  </a:lnTo>
                  <a:lnTo>
                    <a:pt x="1217936" y="298880"/>
                  </a:lnTo>
                  <a:lnTo>
                    <a:pt x="1217936" y="358657"/>
                  </a:lnTo>
                  <a:lnTo>
                    <a:pt x="606543" y="358657"/>
                  </a:lnTo>
                  <a:lnTo>
                    <a:pt x="344517" y="358657"/>
                  </a:lnTo>
                  <a:lnTo>
                    <a:pt x="169834" y="358657"/>
                  </a:lnTo>
                  <a:lnTo>
                    <a:pt x="169834" y="298880"/>
                  </a:lnTo>
                  <a:lnTo>
                    <a:pt x="0" y="243728"/>
                  </a:lnTo>
                  <a:lnTo>
                    <a:pt x="169834" y="209216"/>
                  </a:lnTo>
                  <a:lnTo>
                    <a:pt x="169834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785766" y="7751267"/>
            <a:ext cx="61404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0"/>
              </a:lnSpc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85766" y="7891474"/>
            <a:ext cx="50292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0"/>
              </a:lnSpc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rsi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573410" y="7701527"/>
            <a:ext cx="1221105" cy="371475"/>
            <a:chOff x="5573410" y="7701527"/>
            <a:chExt cx="1221105" cy="371475"/>
          </a:xfrm>
        </p:grpSpPr>
        <p:sp>
          <p:nvSpPr>
            <p:cNvPr id="38" name="object 38"/>
            <p:cNvSpPr/>
            <p:nvPr/>
          </p:nvSpPr>
          <p:spPr>
            <a:xfrm>
              <a:off x="5660174" y="7707629"/>
              <a:ext cx="1128395" cy="359410"/>
            </a:xfrm>
            <a:custGeom>
              <a:avLst/>
              <a:gdLst/>
              <a:ahLst/>
              <a:cxnLst/>
              <a:rect l="l" t="t" r="r" b="b"/>
              <a:pathLst>
                <a:path w="1128395" h="359409">
                  <a:moveTo>
                    <a:pt x="1127963" y="0"/>
                  </a:moveTo>
                  <a:lnTo>
                    <a:pt x="79870" y="0"/>
                  </a:lnTo>
                  <a:lnTo>
                    <a:pt x="79870" y="59690"/>
                  </a:lnTo>
                  <a:lnTo>
                    <a:pt x="0" y="59690"/>
                  </a:lnTo>
                  <a:lnTo>
                    <a:pt x="0" y="68580"/>
                  </a:lnTo>
                  <a:lnTo>
                    <a:pt x="190" y="68580"/>
                  </a:lnTo>
                  <a:lnTo>
                    <a:pt x="190" y="149860"/>
                  </a:lnTo>
                  <a:lnTo>
                    <a:pt x="79870" y="149860"/>
                  </a:lnTo>
                  <a:lnTo>
                    <a:pt x="79870" y="359410"/>
                  </a:lnTo>
                  <a:lnTo>
                    <a:pt x="1127963" y="359410"/>
                  </a:lnTo>
                  <a:lnTo>
                    <a:pt x="1127963" y="149860"/>
                  </a:lnTo>
                  <a:lnTo>
                    <a:pt x="1127963" y="68580"/>
                  </a:lnTo>
                  <a:lnTo>
                    <a:pt x="1127963" y="59690"/>
                  </a:lnTo>
                  <a:lnTo>
                    <a:pt x="112796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79760" y="7707877"/>
              <a:ext cx="1208405" cy="358775"/>
            </a:xfrm>
            <a:custGeom>
              <a:avLst/>
              <a:gdLst/>
              <a:ahLst/>
              <a:cxnLst/>
              <a:rect l="l" t="t" r="r" b="b"/>
              <a:pathLst>
                <a:path w="1208404" h="358775">
                  <a:moveTo>
                    <a:pt x="160286" y="0"/>
                  </a:moveTo>
                  <a:lnTo>
                    <a:pt x="334969" y="0"/>
                  </a:lnTo>
                  <a:lnTo>
                    <a:pt x="596995" y="0"/>
                  </a:lnTo>
                  <a:lnTo>
                    <a:pt x="1208388" y="0"/>
                  </a:lnTo>
                  <a:lnTo>
                    <a:pt x="1208388" y="59776"/>
                  </a:lnTo>
                  <a:lnTo>
                    <a:pt x="1208388" y="149440"/>
                  </a:lnTo>
                  <a:lnTo>
                    <a:pt x="1208388" y="358657"/>
                  </a:lnTo>
                  <a:lnTo>
                    <a:pt x="596995" y="358657"/>
                  </a:lnTo>
                  <a:lnTo>
                    <a:pt x="334969" y="358657"/>
                  </a:lnTo>
                  <a:lnTo>
                    <a:pt x="160286" y="358657"/>
                  </a:lnTo>
                  <a:lnTo>
                    <a:pt x="160286" y="149440"/>
                  </a:lnTo>
                  <a:lnTo>
                    <a:pt x="0" y="68027"/>
                  </a:lnTo>
                  <a:lnTo>
                    <a:pt x="160286" y="59776"/>
                  </a:lnTo>
                  <a:lnTo>
                    <a:pt x="160286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785766" y="7735823"/>
            <a:ext cx="62674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the  conversion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72605" y="7993347"/>
            <a:ext cx="1499235" cy="532765"/>
            <a:chOff x="5072605" y="7993347"/>
            <a:chExt cx="1499235" cy="532765"/>
          </a:xfrm>
        </p:grpSpPr>
        <p:sp>
          <p:nvSpPr>
            <p:cNvPr id="42" name="object 42"/>
            <p:cNvSpPr/>
            <p:nvPr/>
          </p:nvSpPr>
          <p:spPr>
            <a:xfrm>
              <a:off x="5078956" y="7999698"/>
              <a:ext cx="1486535" cy="520065"/>
            </a:xfrm>
            <a:custGeom>
              <a:avLst/>
              <a:gdLst/>
              <a:ahLst/>
              <a:cxnLst/>
              <a:rect l="l" t="t" r="r" b="b"/>
              <a:pathLst>
                <a:path w="1486534" h="520065">
                  <a:moveTo>
                    <a:pt x="0" y="0"/>
                  </a:moveTo>
                  <a:lnTo>
                    <a:pt x="417569" y="239847"/>
                  </a:lnTo>
                  <a:lnTo>
                    <a:pt x="203902" y="239847"/>
                  </a:lnTo>
                  <a:lnTo>
                    <a:pt x="203902" y="519936"/>
                  </a:lnTo>
                  <a:lnTo>
                    <a:pt x="1485910" y="519936"/>
                  </a:lnTo>
                  <a:lnTo>
                    <a:pt x="1485910" y="239847"/>
                  </a:lnTo>
                  <a:lnTo>
                    <a:pt x="738071" y="239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78955" y="7999697"/>
              <a:ext cx="1486535" cy="520065"/>
            </a:xfrm>
            <a:custGeom>
              <a:avLst/>
              <a:gdLst/>
              <a:ahLst/>
              <a:cxnLst/>
              <a:rect l="l" t="t" r="r" b="b"/>
              <a:pathLst>
                <a:path w="1486534" h="520065">
                  <a:moveTo>
                    <a:pt x="203902" y="239847"/>
                  </a:moveTo>
                  <a:lnTo>
                    <a:pt x="417570" y="239847"/>
                  </a:lnTo>
                  <a:lnTo>
                    <a:pt x="0" y="0"/>
                  </a:lnTo>
                  <a:lnTo>
                    <a:pt x="738072" y="239847"/>
                  </a:lnTo>
                  <a:lnTo>
                    <a:pt x="1485910" y="239847"/>
                  </a:lnTo>
                  <a:lnTo>
                    <a:pt x="1485910" y="286529"/>
                  </a:lnTo>
                  <a:lnTo>
                    <a:pt x="1485910" y="356550"/>
                  </a:lnTo>
                  <a:lnTo>
                    <a:pt x="1485910" y="519936"/>
                  </a:lnTo>
                  <a:lnTo>
                    <a:pt x="738072" y="519936"/>
                  </a:lnTo>
                  <a:lnTo>
                    <a:pt x="417570" y="519936"/>
                  </a:lnTo>
                  <a:lnTo>
                    <a:pt x="203902" y="519936"/>
                  </a:lnTo>
                  <a:lnTo>
                    <a:pt x="203902" y="356550"/>
                  </a:lnTo>
                  <a:lnTo>
                    <a:pt x="203902" y="286529"/>
                  </a:lnTo>
                  <a:lnTo>
                    <a:pt x="203902" y="239847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328578" y="8229600"/>
            <a:ext cx="116268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ate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101085" y="7451423"/>
            <a:ext cx="1385570" cy="611505"/>
            <a:chOff x="1101085" y="7451423"/>
            <a:chExt cx="1385570" cy="611505"/>
          </a:xfrm>
        </p:grpSpPr>
        <p:sp>
          <p:nvSpPr>
            <p:cNvPr id="46" name="object 46"/>
            <p:cNvSpPr/>
            <p:nvPr/>
          </p:nvSpPr>
          <p:spPr>
            <a:xfrm>
              <a:off x="1107435" y="7505014"/>
              <a:ext cx="1372870" cy="551180"/>
            </a:xfrm>
            <a:custGeom>
              <a:avLst/>
              <a:gdLst/>
              <a:ahLst/>
              <a:cxnLst/>
              <a:rect l="l" t="t" r="r" b="b"/>
              <a:pathLst>
                <a:path w="1372870" h="551179">
                  <a:moveTo>
                    <a:pt x="1127384" y="0"/>
                  </a:moveTo>
                  <a:lnTo>
                    <a:pt x="0" y="0"/>
                  </a:lnTo>
                  <a:lnTo>
                    <a:pt x="0" y="477950"/>
                  </a:lnTo>
                  <a:lnTo>
                    <a:pt x="1127384" y="477950"/>
                  </a:lnTo>
                  <a:lnTo>
                    <a:pt x="1127384" y="398292"/>
                  </a:lnTo>
                  <a:lnTo>
                    <a:pt x="1372489" y="551028"/>
                  </a:lnTo>
                  <a:lnTo>
                    <a:pt x="1127384" y="278804"/>
                  </a:lnTo>
                  <a:lnTo>
                    <a:pt x="112738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07435" y="7505014"/>
              <a:ext cx="1372870" cy="551180"/>
            </a:xfrm>
            <a:custGeom>
              <a:avLst/>
              <a:gdLst/>
              <a:ahLst/>
              <a:cxnLst/>
              <a:rect l="l" t="t" r="r" b="b"/>
              <a:pathLst>
                <a:path w="1372870" h="551179">
                  <a:moveTo>
                    <a:pt x="0" y="0"/>
                  </a:moveTo>
                  <a:lnTo>
                    <a:pt x="657641" y="0"/>
                  </a:lnTo>
                  <a:lnTo>
                    <a:pt x="939487" y="0"/>
                  </a:lnTo>
                  <a:lnTo>
                    <a:pt x="1127384" y="0"/>
                  </a:lnTo>
                  <a:lnTo>
                    <a:pt x="1127384" y="278804"/>
                  </a:lnTo>
                  <a:lnTo>
                    <a:pt x="1372489" y="551029"/>
                  </a:lnTo>
                  <a:lnTo>
                    <a:pt x="1127384" y="398292"/>
                  </a:lnTo>
                  <a:lnTo>
                    <a:pt x="1127384" y="477950"/>
                  </a:lnTo>
                  <a:lnTo>
                    <a:pt x="939487" y="477950"/>
                  </a:lnTo>
                  <a:lnTo>
                    <a:pt x="657641" y="477950"/>
                  </a:lnTo>
                  <a:lnTo>
                    <a:pt x="0" y="477950"/>
                  </a:lnTo>
                  <a:lnTo>
                    <a:pt x="0" y="398292"/>
                  </a:lnTo>
                  <a:lnTo>
                    <a:pt x="0" y="2788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07435" y="7457772"/>
              <a:ext cx="1357630" cy="525780"/>
            </a:xfrm>
            <a:custGeom>
              <a:avLst/>
              <a:gdLst/>
              <a:ahLst/>
              <a:cxnLst/>
              <a:rect l="l" t="t" r="r" b="b"/>
              <a:pathLst>
                <a:path w="1357630" h="525779">
                  <a:moveTo>
                    <a:pt x="1357325" y="0"/>
                  </a:moveTo>
                  <a:lnTo>
                    <a:pt x="1127384" y="126899"/>
                  </a:lnTo>
                  <a:lnTo>
                    <a:pt x="1127384" y="47241"/>
                  </a:lnTo>
                  <a:lnTo>
                    <a:pt x="0" y="47241"/>
                  </a:lnTo>
                  <a:lnTo>
                    <a:pt x="0" y="525191"/>
                  </a:lnTo>
                  <a:lnTo>
                    <a:pt x="1127384" y="525191"/>
                  </a:lnTo>
                  <a:lnTo>
                    <a:pt x="1127384" y="246386"/>
                  </a:lnTo>
                  <a:lnTo>
                    <a:pt x="135732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07435" y="7457773"/>
              <a:ext cx="1357630" cy="525780"/>
            </a:xfrm>
            <a:custGeom>
              <a:avLst/>
              <a:gdLst/>
              <a:ahLst/>
              <a:cxnLst/>
              <a:rect l="l" t="t" r="r" b="b"/>
              <a:pathLst>
                <a:path w="1357630" h="525779">
                  <a:moveTo>
                    <a:pt x="0" y="47240"/>
                  </a:moveTo>
                  <a:lnTo>
                    <a:pt x="657641" y="47240"/>
                  </a:lnTo>
                  <a:lnTo>
                    <a:pt x="939487" y="47240"/>
                  </a:lnTo>
                  <a:lnTo>
                    <a:pt x="1127384" y="47240"/>
                  </a:lnTo>
                  <a:lnTo>
                    <a:pt x="1127384" y="126898"/>
                  </a:lnTo>
                  <a:lnTo>
                    <a:pt x="1357326" y="0"/>
                  </a:lnTo>
                  <a:lnTo>
                    <a:pt x="1127384" y="246386"/>
                  </a:lnTo>
                  <a:lnTo>
                    <a:pt x="1127384" y="525191"/>
                  </a:lnTo>
                  <a:lnTo>
                    <a:pt x="939487" y="525191"/>
                  </a:lnTo>
                  <a:lnTo>
                    <a:pt x="657641" y="525191"/>
                  </a:lnTo>
                  <a:lnTo>
                    <a:pt x="0" y="525191"/>
                  </a:lnTo>
                  <a:lnTo>
                    <a:pt x="0" y="246386"/>
                  </a:lnTo>
                  <a:lnTo>
                    <a:pt x="0" y="126898"/>
                  </a:lnTo>
                  <a:lnTo>
                    <a:pt x="0" y="47240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153155" y="7525511"/>
            <a:ext cx="967740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>
              <a:lnSpc>
                <a:spcPct val="97800"/>
              </a:lnSpc>
              <a:spcBef>
                <a:spcPts val="120"/>
              </a:spcBef>
            </a:pP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Pol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application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118</a:t>
            </a:fld>
            <a:endParaRPr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82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z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–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47">
                <a:tc>
                  <a:txBody>
                    <a:bodyPr/>
                    <a:lstStyle/>
                    <a:p>
                      <a:pPr marL="199390" marR="7054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next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last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step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our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Geometrixx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shapes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team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convert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static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template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design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definitions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into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template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component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policies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Optional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Exe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7:</a:t>
                      </a:r>
                      <a:r>
                        <a:rPr sz="1100" spc="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plate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pon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oli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pdat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84500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spc="-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23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9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239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9" name="object 9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28256" y="8727947"/>
            <a:ext cx="1270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899" y="5645403"/>
            <a:ext cx="6070600" cy="1560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202565">
              <a:lnSpc>
                <a:spcPct val="100000"/>
              </a:lnSpc>
              <a:spcBef>
                <a:spcPts val="1165"/>
              </a:spcBef>
            </a:pPr>
            <a:r>
              <a:rPr sz="1100" spc="-5" dirty="0">
                <a:latin typeface="Tahoma"/>
                <a:cs typeface="Tahoma"/>
              </a:rPr>
              <a:t>Mod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Y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790" marR="526415" indent="-171450">
              <a:lnSpc>
                <a:spcPct val="105500"/>
              </a:lnSpc>
              <a:spcBef>
                <a:spcPts val="71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suite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tools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enables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conversion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legacy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sites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current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capabilities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080"/>
              </a:spcBef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yme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corporate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github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required</a:t>
            </a:r>
            <a:r>
              <a:rPr sz="1100" spc="-80" dirty="0">
                <a:latin typeface="Tahoma"/>
                <a:cs typeface="Tahoma"/>
              </a:rPr>
              <a:t> 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origin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github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119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9293" y="4435347"/>
            <a:ext cx="85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371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nten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sitor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Both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read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persist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from/to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Service.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Publish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reads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persistence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layer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Author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reads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writes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persistence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layer.</a:t>
            </a:r>
            <a:endParaRPr sz="1100">
              <a:latin typeface="Tahoma"/>
              <a:cs typeface="Tahoma"/>
            </a:endParaRPr>
          </a:p>
          <a:p>
            <a:pPr marL="192405" marR="1109980" indent="114300">
              <a:lnSpc>
                <a:spcPts val="2090"/>
              </a:lnSpc>
              <a:spcBef>
                <a:spcPts val="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Blobs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storage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shared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across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tier;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files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moved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478155" marR="473709" indent="-171450">
              <a:lnSpc>
                <a:spcPts val="1300"/>
              </a:lnSpc>
              <a:spcBef>
                <a:spcPts val="5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Activation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happens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way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1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which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implemented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Sling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Distribution</a:t>
            </a:r>
            <a:endParaRPr sz="1100">
              <a:latin typeface="Tahoma"/>
              <a:cs typeface="Tahoma"/>
            </a:endParaRPr>
          </a:p>
          <a:p>
            <a:pPr marL="478155" marR="229870" indent="-171450">
              <a:lnSpc>
                <a:spcPts val="1300"/>
              </a:lnSpc>
              <a:spcBef>
                <a:spcPts val="59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receives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content,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individual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subscribing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pushed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pipeline.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7312" y="87279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81855" y="6512559"/>
            <a:ext cx="2707005" cy="1722120"/>
            <a:chOff x="4181855" y="6512559"/>
            <a:chExt cx="2707005" cy="172212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1855" y="6512559"/>
              <a:ext cx="2706624" cy="1722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0649" y="6611852"/>
              <a:ext cx="2412009" cy="142501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43939" y="5645403"/>
            <a:ext cx="5508625" cy="2233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Sling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Distribution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I/O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outside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runtime: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 marL="447040" indent="-172085">
              <a:lnSpc>
                <a:spcPct val="100000"/>
              </a:lnSpc>
              <a:spcBef>
                <a:spcPts val="990"/>
              </a:spcBef>
              <a:buFont typeface="Arial MT"/>
              <a:buChar char="•"/>
              <a:tabLst>
                <a:tab pos="447675" algn="l"/>
              </a:tabLst>
            </a:pPr>
            <a:r>
              <a:rPr sz="1200" spc="-40" dirty="0">
                <a:latin typeface="Tahoma"/>
                <a:cs typeface="Tahoma"/>
              </a:rPr>
              <a:t>Automated</a:t>
            </a:r>
            <a:endParaRPr sz="1200">
              <a:latin typeface="Tahoma"/>
              <a:cs typeface="Tahoma"/>
            </a:endParaRPr>
          </a:p>
          <a:p>
            <a:pPr marL="447040" marR="2616835" indent="-171450">
              <a:lnSpc>
                <a:spcPct val="97500"/>
              </a:lnSpc>
              <a:spcBef>
                <a:spcPts val="400"/>
              </a:spcBef>
              <a:buFont typeface="Arial MT"/>
              <a:buChar char="•"/>
              <a:tabLst>
                <a:tab pos="447675" algn="l"/>
              </a:tabLst>
            </a:pPr>
            <a:r>
              <a:rPr sz="1200" spc="-35" dirty="0">
                <a:latin typeface="Tahoma"/>
                <a:cs typeface="Tahoma"/>
              </a:rPr>
              <a:t>Au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-</a:t>
            </a:r>
            <a:r>
              <a:rPr sz="1200" spc="-35" dirty="0">
                <a:latin typeface="Tahoma"/>
                <a:cs typeface="Tahoma"/>
              </a:rPr>
              <a:t>c</a:t>
            </a:r>
            <a:r>
              <a:rPr sz="1200" spc="-45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n</a:t>
            </a:r>
            <a:r>
              <a:rPr sz="1200" spc="-45" dirty="0">
                <a:latin typeface="Tahoma"/>
                <a:cs typeface="Tahoma"/>
              </a:rPr>
              <a:t>f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60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se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60" dirty="0">
                <a:latin typeface="Tahoma"/>
                <a:cs typeface="Tahoma"/>
              </a:rPr>
              <a:t>r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ng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50" dirty="0">
                <a:latin typeface="Tahoma"/>
                <a:cs typeface="Tahoma"/>
              </a:rPr>
              <a:t>n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10" dirty="0">
                <a:latin typeface="Tahoma"/>
                <a:cs typeface="Tahoma"/>
              </a:rPr>
              <a:t>im</a:t>
            </a:r>
            <a:r>
              <a:rPr sz="1200" spc="-40" dirty="0">
                <a:latin typeface="Tahoma"/>
                <a:cs typeface="Tahoma"/>
              </a:rPr>
              <a:t>e  whe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whe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35" dirty="0">
                <a:latin typeface="Tahoma"/>
                <a:cs typeface="Tahoma"/>
              </a:rPr>
              <a:t>b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are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ad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50" dirty="0">
                <a:latin typeface="Tahoma"/>
                <a:cs typeface="Tahoma"/>
              </a:rPr>
              <a:t>r  </a:t>
            </a:r>
            <a:r>
              <a:rPr sz="1200" spc="-40" dirty="0">
                <a:latin typeface="Tahoma"/>
                <a:cs typeface="Tahoma"/>
              </a:rPr>
              <a:t>removed</a:t>
            </a:r>
            <a:endParaRPr sz="1200">
              <a:latin typeface="Tahoma"/>
              <a:cs typeface="Tahoma"/>
            </a:endParaRPr>
          </a:p>
          <a:p>
            <a:pPr marL="447040" marR="2521585" indent="-171450">
              <a:lnSpc>
                <a:spcPct val="103299"/>
              </a:lnSpc>
              <a:spcBef>
                <a:spcPts val="310"/>
              </a:spcBef>
              <a:buFont typeface="Arial MT"/>
              <a:buChar char="•"/>
              <a:tabLst>
                <a:tab pos="447675" algn="l"/>
              </a:tabLst>
            </a:pPr>
            <a:r>
              <a:rPr sz="1200" spc="-40" dirty="0">
                <a:latin typeface="Tahoma"/>
                <a:cs typeface="Tahoma"/>
              </a:rPr>
              <a:t>Un/Publication,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all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publish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instances,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is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atomic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sp>
          <p:nvSpPr>
            <p:cNvPr id="4" name="object 4"/>
            <p:cNvSpPr/>
            <p:nvPr/>
          </p:nvSpPr>
          <p:spPr>
            <a:xfrm>
              <a:off x="838199" y="11684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6094412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6094412" y="3429000"/>
                  </a:lnTo>
                  <a:lnTo>
                    <a:pt x="6094412" y="0"/>
                  </a:lnTo>
                  <a:close/>
                </a:path>
              </a:pathLst>
            </a:custGeom>
            <a:solidFill>
              <a:srgbClr val="FA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40747" y="2548394"/>
              <a:ext cx="490220" cy="430530"/>
            </a:xfrm>
            <a:custGeom>
              <a:avLst/>
              <a:gdLst/>
              <a:ahLst/>
              <a:cxnLst/>
              <a:rect l="l" t="t" r="r" b="b"/>
              <a:pathLst>
                <a:path w="490220" h="430530">
                  <a:moveTo>
                    <a:pt x="181140" y="0"/>
                  </a:moveTo>
                  <a:lnTo>
                    <a:pt x="0" y="0"/>
                  </a:lnTo>
                  <a:lnTo>
                    <a:pt x="0" y="430009"/>
                  </a:lnTo>
                  <a:lnTo>
                    <a:pt x="181140" y="0"/>
                  </a:lnTo>
                  <a:close/>
                </a:path>
                <a:path w="490220" h="430530">
                  <a:moveTo>
                    <a:pt x="360260" y="429983"/>
                  </a:moveTo>
                  <a:lnTo>
                    <a:pt x="244906" y="158470"/>
                  </a:lnTo>
                  <a:lnTo>
                    <a:pt x="165760" y="343509"/>
                  </a:lnTo>
                  <a:lnTo>
                    <a:pt x="250151" y="343509"/>
                  </a:lnTo>
                  <a:lnTo>
                    <a:pt x="284657" y="429983"/>
                  </a:lnTo>
                  <a:lnTo>
                    <a:pt x="360260" y="429983"/>
                  </a:lnTo>
                  <a:close/>
                </a:path>
                <a:path w="490220" h="430530">
                  <a:moveTo>
                    <a:pt x="489673" y="0"/>
                  </a:moveTo>
                  <a:lnTo>
                    <a:pt x="308673" y="0"/>
                  </a:lnTo>
                  <a:lnTo>
                    <a:pt x="489673" y="430009"/>
                  </a:lnTo>
                  <a:lnTo>
                    <a:pt x="4896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0202" y="3054076"/>
              <a:ext cx="489610" cy="16332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120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0894" y="4435347"/>
            <a:ext cx="81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27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192405" marR="3255010" indent="114300">
              <a:lnSpc>
                <a:spcPts val="2090"/>
              </a:lnSpc>
              <a:spcBef>
                <a:spcPts val="2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'</a:t>
            </a:r>
            <a:r>
              <a:rPr sz="1100" spc="-10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-o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bo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" dirty="0">
                <a:latin typeface="Tahoma"/>
                <a:cs typeface="Tahoma"/>
              </a:rPr>
              <a:t>N  </a:t>
            </a:r>
            <a:r>
              <a:rPr sz="1100" spc="-30" dirty="0">
                <a:latin typeface="Tahoma"/>
                <a:cs typeface="Tahoma"/>
              </a:rPr>
              <a:t>Po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Cus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D</a:t>
            </a:r>
            <a:r>
              <a:rPr sz="1100" spc="-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ri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'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-o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bo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0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8074" y="8727947"/>
            <a:ext cx="87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28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201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 marR="4634865">
              <a:lnSpc>
                <a:spcPct val="160000"/>
              </a:lnSpc>
              <a:spcBef>
                <a:spcPts val="370"/>
              </a:spcBef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</a:t>
            </a: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50" dirty="0">
                <a:latin typeface="Tahoma"/>
                <a:cs typeface="Tahoma"/>
              </a:rPr>
              <a:t>ure 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155" marR="3197225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ssi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sca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nce 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h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93040" marR="4884420">
              <a:lnSpc>
                <a:spcPts val="2180"/>
              </a:lnSpc>
              <a:spcBef>
                <a:spcPts val="105"/>
              </a:spcBef>
            </a:pP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ng  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6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Lo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ac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172967" y="6174232"/>
            <a:ext cx="3761740" cy="2463165"/>
            <a:chOff x="3172967" y="6174232"/>
            <a:chExt cx="3761740" cy="246316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2967" y="6174232"/>
              <a:ext cx="3761231" cy="24627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2459" y="6272530"/>
              <a:ext cx="3500132" cy="216742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7693" y="4435347"/>
            <a:ext cx="882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29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306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Mi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rv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0"/>
              </a:spcBef>
            </a:pPr>
            <a:r>
              <a:rPr sz="1100" spc="-70" dirty="0">
                <a:latin typeface="Tahoma"/>
                <a:cs typeface="Tahoma"/>
              </a:rPr>
              <a:t>Assets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processing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setup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maintained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endParaRPr sz="1100">
              <a:latin typeface="Tahoma"/>
              <a:cs typeface="Tahoma"/>
            </a:endParaRPr>
          </a:p>
          <a:p>
            <a:pPr marL="193040" marR="633095">
              <a:lnSpc>
                <a:spcPct val="100000"/>
              </a:lnSpc>
              <a:spcBef>
                <a:spcPts val="765"/>
              </a:spcBef>
            </a:pPr>
            <a:r>
              <a:rPr sz="1100" spc="-55" dirty="0">
                <a:latin typeface="Tahoma"/>
                <a:cs typeface="Tahoma"/>
              </a:rPr>
              <a:t>Efficient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text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extractions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does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impact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your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70"/>
              </a:spcBef>
            </a:pPr>
            <a:r>
              <a:rPr sz="1100" spc="-20" dirty="0">
                <a:latin typeface="Tahoma"/>
                <a:cs typeface="Tahoma"/>
              </a:rPr>
              <a:t>Minimize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need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workflows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handle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asset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processing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environment</a:t>
            </a:r>
            <a:endParaRPr sz="1100">
              <a:latin typeface="Tahoma"/>
              <a:cs typeface="Tahoma"/>
            </a:endParaRPr>
          </a:p>
          <a:p>
            <a:pPr marL="192405" marR="628015" indent="114300">
              <a:lnSpc>
                <a:spcPts val="2110"/>
              </a:lnSpc>
              <a:spcBef>
                <a:spcPts val="8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Ability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post-processing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workflow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add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user-specific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actions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integrations.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Improved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resilience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asset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processing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565"/>
              </a:spcBef>
            </a:pPr>
            <a:r>
              <a:rPr sz="1100" spc="-45" dirty="0">
                <a:latin typeface="Tahoma"/>
                <a:cs typeface="Tahoma"/>
              </a:rPr>
              <a:t>Native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processing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where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applicable,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providing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high-fidelity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output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6855" y="87279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30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157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Asset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ssi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stio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93040" marR="2458720">
              <a:lnSpc>
                <a:spcPct val="160000"/>
              </a:lnSpc>
              <a:spcBef>
                <a:spcPts val="370"/>
              </a:spcBef>
            </a:pPr>
            <a:r>
              <a:rPr sz="1100" spc="-65" dirty="0">
                <a:latin typeface="Tahoma"/>
                <a:cs typeface="Tahoma"/>
              </a:rPr>
              <a:t>Asset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directly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uploaded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shared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binary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storage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20" dirty="0">
                <a:latin typeface="Tahoma"/>
                <a:cs typeface="Tahoma"/>
              </a:rPr>
              <a:t>Mi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os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0" dirty="0">
                <a:latin typeface="Tahoma"/>
                <a:cs typeface="Tahoma"/>
              </a:rPr>
              <a:t>St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ard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le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Cus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0"/>
              </a:spcBef>
            </a:pP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essi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50" dirty="0">
                <a:latin typeface="Tahoma"/>
                <a:cs typeface="Tahoma"/>
              </a:rPr>
              <a:t>cu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3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145535" y="7256271"/>
            <a:ext cx="3520440" cy="1530350"/>
            <a:chOff x="3145535" y="7256271"/>
            <a:chExt cx="3520440" cy="153035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535" y="7256271"/>
              <a:ext cx="3520440" cy="153009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3695" y="7355426"/>
              <a:ext cx="3224485" cy="123294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4856" y="4435347"/>
            <a:ext cx="736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990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 marR="235585">
              <a:lnSpc>
                <a:spcPct val="100000"/>
              </a:lnSpc>
              <a:spcBef>
                <a:spcPts val="1165"/>
              </a:spcBef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next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generation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product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evolving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native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solution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ahoma"/>
              <a:cs typeface="Tahoma"/>
            </a:endParaRPr>
          </a:p>
          <a:p>
            <a:pPr marL="193040" marR="231140">
              <a:lnSpc>
                <a:spcPts val="1300"/>
              </a:lnSpc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updated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often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day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feature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releases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once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month</a:t>
            </a:r>
            <a:endParaRPr sz="1100">
              <a:latin typeface="Tahoma"/>
              <a:cs typeface="Tahoma"/>
            </a:endParaRPr>
          </a:p>
          <a:p>
            <a:pPr marL="193040" marR="322580">
              <a:lnSpc>
                <a:spcPct val="105400"/>
              </a:lnSpc>
              <a:spcBef>
                <a:spcPts val="965"/>
              </a:spcBef>
            </a:pP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essential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entry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point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applications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080"/>
              </a:spcBef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cloud-ready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quickstart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jar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way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SDK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9293" y="8727947"/>
            <a:ext cx="85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32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79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Each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environment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endParaRPr sz="11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95"/>
              </a:spcBef>
              <a:buSzPct val="104761"/>
              <a:buFont typeface="Arial MT"/>
              <a:buChar char="•"/>
              <a:tabLst>
                <a:tab pos="478790" algn="l"/>
              </a:tabLst>
            </a:pPr>
            <a:r>
              <a:rPr sz="1050" dirty="0">
                <a:latin typeface="Tahoma"/>
                <a:cs typeface="Tahoma"/>
              </a:rPr>
              <a:t>Author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40" dirty="0">
                <a:latin typeface="Tahoma"/>
                <a:cs typeface="Tahoma"/>
              </a:rPr>
              <a:t>tier:</a:t>
            </a:r>
            <a:r>
              <a:rPr sz="1050" spc="-5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two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cluster</a:t>
            </a:r>
            <a:endParaRPr sz="1100">
              <a:latin typeface="Tahoma"/>
              <a:cs typeface="Tahoma"/>
            </a:endParaRPr>
          </a:p>
          <a:p>
            <a:pPr marL="193040" marR="2254885" indent="113664">
              <a:lnSpc>
                <a:spcPts val="2090"/>
              </a:lnSpc>
              <a:spcBef>
                <a:spcPts val="5"/>
              </a:spcBef>
              <a:buSzPct val="104761"/>
              <a:buFont typeface="Arial MT"/>
              <a:buChar char="•"/>
              <a:tabLst>
                <a:tab pos="478790" algn="l"/>
              </a:tabLst>
            </a:pPr>
            <a:r>
              <a:rPr sz="1050" spc="5" dirty="0">
                <a:latin typeface="Tahoma"/>
                <a:cs typeface="Tahoma"/>
              </a:rPr>
              <a:t>Publish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40" dirty="0">
                <a:latin typeface="Tahoma"/>
                <a:cs typeface="Tahoma"/>
              </a:rPr>
              <a:t>tier:</a:t>
            </a:r>
            <a:r>
              <a:rPr sz="1050" spc="-5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two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farm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ne</a:t>
            </a:r>
            <a:endParaRPr sz="1100">
              <a:latin typeface="Tahoma"/>
              <a:cs typeface="Tahoma"/>
            </a:endParaRPr>
          </a:p>
          <a:p>
            <a:pPr marL="511175" indent="-205104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511175" algn="l"/>
                <a:tab pos="511809" algn="l"/>
              </a:tabLst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implemented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Sling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Distribution</a:t>
            </a:r>
            <a:endParaRPr sz="1100">
              <a:latin typeface="Tahoma"/>
              <a:cs typeface="Tahoma"/>
            </a:endParaRPr>
          </a:p>
          <a:p>
            <a:pPr marL="193040" marR="220345" indent="113664">
              <a:lnSpc>
                <a:spcPts val="2090"/>
              </a:lnSpc>
              <a:spcBef>
                <a:spcPts val="12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publication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subscription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model,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where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subscribe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Shared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binary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offers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nl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Improved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ingestion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68400"/>
            <a:ext cx="6094730" cy="3429000"/>
            <a:chOff x="838200" y="1168400"/>
            <a:chExt cx="6094730" cy="3429000"/>
          </a:xfrm>
        </p:grpSpPr>
        <p:sp>
          <p:nvSpPr>
            <p:cNvPr id="4" name="object 4"/>
            <p:cNvSpPr/>
            <p:nvPr/>
          </p:nvSpPr>
          <p:spPr>
            <a:xfrm>
              <a:off x="838200" y="11684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6094412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6094412" y="3429000"/>
                  </a:lnTo>
                  <a:lnTo>
                    <a:pt x="6094412" y="0"/>
                  </a:lnTo>
                  <a:close/>
                </a:path>
              </a:pathLst>
            </a:custGeom>
            <a:solidFill>
              <a:srgbClr val="FA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6324" y="2580873"/>
              <a:ext cx="309245" cy="277495"/>
            </a:xfrm>
            <a:custGeom>
              <a:avLst/>
              <a:gdLst/>
              <a:ahLst/>
              <a:cxnLst/>
              <a:rect l="l" t="t" r="r" b="b"/>
              <a:pathLst>
                <a:path w="309244" h="277494">
                  <a:moveTo>
                    <a:pt x="190817" y="0"/>
                  </a:moveTo>
                  <a:lnTo>
                    <a:pt x="116446" y="12"/>
                  </a:lnTo>
                  <a:lnTo>
                    <a:pt x="647" y="266522"/>
                  </a:lnTo>
                  <a:lnTo>
                    <a:pt x="0" y="273799"/>
                  </a:lnTo>
                  <a:lnTo>
                    <a:pt x="3441" y="277291"/>
                  </a:lnTo>
                  <a:lnTo>
                    <a:pt x="177647" y="277317"/>
                  </a:lnTo>
                  <a:lnTo>
                    <a:pt x="179882" y="277088"/>
                  </a:lnTo>
                  <a:lnTo>
                    <a:pt x="163804" y="217525"/>
                  </a:lnTo>
                  <a:lnTo>
                    <a:pt x="111150" y="215798"/>
                  </a:lnTo>
                  <a:lnTo>
                    <a:pt x="108407" y="214744"/>
                  </a:lnTo>
                  <a:lnTo>
                    <a:pt x="107543" y="212623"/>
                  </a:lnTo>
                  <a:lnTo>
                    <a:pt x="151079" y="108712"/>
                  </a:lnTo>
                  <a:lnTo>
                    <a:pt x="151841" y="107975"/>
                  </a:lnTo>
                  <a:lnTo>
                    <a:pt x="154406" y="107238"/>
                  </a:lnTo>
                  <a:lnTo>
                    <a:pt x="156070" y="108153"/>
                  </a:lnTo>
                  <a:lnTo>
                    <a:pt x="156527" y="109753"/>
                  </a:lnTo>
                  <a:lnTo>
                    <a:pt x="226872" y="274142"/>
                  </a:lnTo>
                  <a:lnTo>
                    <a:pt x="231965" y="277418"/>
                  </a:lnTo>
                  <a:lnTo>
                    <a:pt x="300304" y="277317"/>
                  </a:lnTo>
                  <a:lnTo>
                    <a:pt x="302348" y="277101"/>
                  </a:lnTo>
                  <a:lnTo>
                    <a:pt x="307225" y="275005"/>
                  </a:lnTo>
                  <a:lnTo>
                    <a:pt x="309041" y="270446"/>
                  </a:lnTo>
                  <a:lnTo>
                    <a:pt x="196265" y="3619"/>
                  </a:lnTo>
                  <a:lnTo>
                    <a:pt x="1908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131570" marR="644525">
              <a:lnSpc>
                <a:spcPct val="73300"/>
              </a:lnSpc>
              <a:spcBef>
                <a:spcPts val="1280"/>
              </a:spcBef>
            </a:pP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wi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nc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as  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9" name="object 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8074" y="8727947"/>
            <a:ext cx="87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0899" y="5645403"/>
            <a:ext cx="6070600" cy="270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ure</a:t>
            </a:r>
            <a:endParaRPr sz="1400">
              <a:latin typeface="Tahoma"/>
              <a:cs typeface="Tahoma"/>
            </a:endParaRPr>
          </a:p>
          <a:p>
            <a:pPr marL="363855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364490" algn="l"/>
              </a:tabLst>
            </a:pPr>
            <a:r>
              <a:rPr sz="1100" spc="-55" dirty="0">
                <a:latin typeface="Tahoma"/>
                <a:cs typeface="Tahoma"/>
              </a:rPr>
              <a:t>/apps</a:t>
            </a:r>
            <a:endParaRPr sz="1100">
              <a:latin typeface="Tahoma"/>
              <a:cs typeface="Tahoma"/>
            </a:endParaRPr>
          </a:p>
          <a:p>
            <a:pPr marL="363855" indent="-17145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364490" algn="l"/>
              </a:tabLst>
            </a:pPr>
            <a:r>
              <a:rPr sz="1100" spc="-40" dirty="0">
                <a:latin typeface="Tahoma"/>
                <a:cs typeface="Tahoma"/>
              </a:rPr>
              <a:t>/libs</a:t>
            </a:r>
            <a:endParaRPr sz="1100">
              <a:latin typeface="Tahoma"/>
              <a:cs typeface="Tahoma"/>
            </a:endParaRPr>
          </a:p>
          <a:p>
            <a:pPr marL="363855" indent="-17145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64490" algn="l"/>
              </a:tabLst>
            </a:pPr>
            <a:r>
              <a:rPr sz="1100" spc="-50" dirty="0">
                <a:latin typeface="Tahoma"/>
                <a:cs typeface="Tahoma"/>
              </a:rPr>
              <a:t>/conf</a:t>
            </a:r>
            <a:endParaRPr sz="1100">
              <a:latin typeface="Tahoma"/>
              <a:cs typeface="Tahoma"/>
            </a:endParaRPr>
          </a:p>
          <a:p>
            <a:pPr marL="363855" indent="-17145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364490" algn="l"/>
              </a:tabLst>
            </a:pPr>
            <a:r>
              <a:rPr sz="1100" spc="-50" dirty="0">
                <a:latin typeface="Tahoma"/>
                <a:cs typeface="Tahoma"/>
              </a:rPr>
              <a:t>/content</a:t>
            </a:r>
            <a:endParaRPr sz="1100">
              <a:latin typeface="Tahoma"/>
              <a:cs typeface="Tahoma"/>
            </a:endParaRPr>
          </a:p>
          <a:p>
            <a:pPr marL="363855" indent="-17145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64490" algn="l"/>
              </a:tabLst>
            </a:pPr>
            <a:r>
              <a:rPr sz="1100" spc="-55" dirty="0">
                <a:latin typeface="Tahoma"/>
                <a:cs typeface="Tahoma"/>
              </a:rPr>
              <a:t>/etc</a:t>
            </a:r>
            <a:endParaRPr sz="1100">
              <a:latin typeface="Tahoma"/>
              <a:cs typeface="Tahoma"/>
            </a:endParaRPr>
          </a:p>
          <a:p>
            <a:pPr marL="363855" indent="-171450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364490" algn="l"/>
              </a:tabLst>
            </a:pPr>
            <a:r>
              <a:rPr sz="1100" spc="-60" dirty="0">
                <a:latin typeface="Tahoma"/>
                <a:cs typeface="Tahoma"/>
              </a:rPr>
              <a:t>/oak:index</a:t>
            </a:r>
            <a:endParaRPr sz="1100">
              <a:latin typeface="Tahoma"/>
              <a:cs typeface="Tahoma"/>
            </a:endParaRPr>
          </a:p>
          <a:p>
            <a:pPr marL="363855" indent="-17145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364490" algn="l"/>
              </a:tabLst>
            </a:pPr>
            <a:r>
              <a:rPr sz="1100" spc="-40" dirty="0">
                <a:latin typeface="Tahoma"/>
                <a:cs typeface="Tahoma"/>
              </a:rPr>
              <a:t>/home</a:t>
            </a:r>
            <a:endParaRPr sz="1100">
              <a:latin typeface="Tahoma"/>
              <a:cs typeface="Tahoma"/>
            </a:endParaRPr>
          </a:p>
          <a:p>
            <a:pPr marL="363855" indent="-17145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64490" algn="l"/>
              </a:tabLst>
            </a:pPr>
            <a:r>
              <a:rPr sz="1100" spc="-40" dirty="0">
                <a:latin typeface="Tahoma"/>
                <a:cs typeface="Tahoma"/>
              </a:rPr>
              <a:t>/tmp</a:t>
            </a:r>
            <a:endParaRPr sz="1100">
              <a:latin typeface="Tahoma"/>
              <a:cs typeface="Tahoma"/>
            </a:endParaRPr>
          </a:p>
          <a:p>
            <a:pPr marL="363855" indent="-17145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364490" algn="l"/>
              </a:tabLst>
            </a:pPr>
            <a:r>
              <a:rPr sz="1100" spc="-60" dirty="0">
                <a:latin typeface="Tahoma"/>
                <a:cs typeface="Tahoma"/>
              </a:rPr>
              <a:t>/var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7836" y="6002337"/>
            <a:ext cx="2894838" cy="23093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8836" y="4435347"/>
            <a:ext cx="857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35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4448810" cy="55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Separation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Application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Content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Code/Configuration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Ar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808428"/>
            <a:ext cx="2236470" cy="7480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Ap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Ap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61559" y="1870835"/>
            <a:ext cx="1926589" cy="2611120"/>
            <a:chOff x="4861559" y="1870835"/>
            <a:chExt cx="1926589" cy="261112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1559" y="1963928"/>
              <a:ext cx="1533143" cy="25176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0492" y="2061959"/>
              <a:ext cx="1238211" cy="222243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43787" y="1877503"/>
              <a:ext cx="1136650" cy="436245"/>
            </a:xfrm>
            <a:custGeom>
              <a:avLst/>
              <a:gdLst/>
              <a:ahLst/>
              <a:cxnLst/>
              <a:rect l="l" t="t" r="r" b="b"/>
              <a:pathLst>
                <a:path w="1136650" h="436244">
                  <a:moveTo>
                    <a:pt x="1136459" y="0"/>
                  </a:moveTo>
                  <a:lnTo>
                    <a:pt x="326085" y="0"/>
                  </a:lnTo>
                  <a:lnTo>
                    <a:pt x="326085" y="252222"/>
                  </a:lnTo>
                  <a:lnTo>
                    <a:pt x="0" y="436105"/>
                  </a:lnTo>
                  <a:lnTo>
                    <a:pt x="326085" y="360311"/>
                  </a:lnTo>
                  <a:lnTo>
                    <a:pt x="326085" y="432371"/>
                  </a:lnTo>
                  <a:lnTo>
                    <a:pt x="1136459" y="432371"/>
                  </a:lnTo>
                  <a:lnTo>
                    <a:pt x="113645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43544" y="1877503"/>
              <a:ext cx="1137920" cy="436880"/>
            </a:xfrm>
            <a:custGeom>
              <a:avLst/>
              <a:gdLst/>
              <a:ahLst/>
              <a:cxnLst/>
              <a:rect l="l" t="t" r="r" b="b"/>
              <a:pathLst>
                <a:path w="1137920" h="436880">
                  <a:moveTo>
                    <a:pt x="326327" y="0"/>
                  </a:moveTo>
                  <a:lnTo>
                    <a:pt x="461493" y="0"/>
                  </a:lnTo>
                  <a:lnTo>
                    <a:pt x="664242" y="0"/>
                  </a:lnTo>
                  <a:lnTo>
                    <a:pt x="1137322" y="0"/>
                  </a:lnTo>
                  <a:lnTo>
                    <a:pt x="1137322" y="252411"/>
                  </a:lnTo>
                  <a:lnTo>
                    <a:pt x="1137322" y="360587"/>
                  </a:lnTo>
                  <a:lnTo>
                    <a:pt x="1137322" y="432705"/>
                  </a:lnTo>
                  <a:lnTo>
                    <a:pt x="664242" y="432705"/>
                  </a:lnTo>
                  <a:lnTo>
                    <a:pt x="461493" y="432705"/>
                  </a:lnTo>
                  <a:lnTo>
                    <a:pt x="326327" y="432705"/>
                  </a:lnTo>
                  <a:lnTo>
                    <a:pt x="326327" y="360587"/>
                  </a:lnTo>
                  <a:lnTo>
                    <a:pt x="0" y="436435"/>
                  </a:lnTo>
                  <a:lnTo>
                    <a:pt x="326327" y="252411"/>
                  </a:lnTo>
                  <a:lnTo>
                    <a:pt x="326327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08381" y="1876552"/>
            <a:ext cx="5467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indent="-635" algn="ctr">
              <a:lnSpc>
                <a:spcPct val="96700"/>
              </a:lnSpc>
              <a:spcBef>
                <a:spcPts val="135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Customer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appl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96450" y="1870835"/>
            <a:ext cx="905510" cy="723265"/>
            <a:chOff x="4196450" y="1870835"/>
            <a:chExt cx="905510" cy="723265"/>
          </a:xfrm>
        </p:grpSpPr>
        <p:sp>
          <p:nvSpPr>
            <p:cNvPr id="18" name="object 18"/>
            <p:cNvSpPr/>
            <p:nvPr/>
          </p:nvSpPr>
          <p:spPr>
            <a:xfrm>
              <a:off x="4203118" y="1877503"/>
              <a:ext cx="891540" cy="709295"/>
            </a:xfrm>
            <a:custGeom>
              <a:avLst/>
              <a:gdLst/>
              <a:ahLst/>
              <a:cxnLst/>
              <a:rect l="l" t="t" r="r" b="b"/>
              <a:pathLst>
                <a:path w="891539" h="709294">
                  <a:moveTo>
                    <a:pt x="810374" y="0"/>
                  </a:moveTo>
                  <a:lnTo>
                    <a:pt x="0" y="0"/>
                  </a:lnTo>
                  <a:lnTo>
                    <a:pt x="0" y="432371"/>
                  </a:lnTo>
                  <a:lnTo>
                    <a:pt x="472719" y="432371"/>
                  </a:lnTo>
                  <a:lnTo>
                    <a:pt x="891006" y="708850"/>
                  </a:lnTo>
                  <a:lnTo>
                    <a:pt x="675309" y="432371"/>
                  </a:lnTo>
                  <a:lnTo>
                    <a:pt x="810374" y="432371"/>
                  </a:lnTo>
                  <a:lnTo>
                    <a:pt x="810374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03118" y="1877503"/>
              <a:ext cx="892175" cy="709930"/>
            </a:xfrm>
            <a:custGeom>
              <a:avLst/>
              <a:gdLst/>
              <a:ahLst/>
              <a:cxnLst/>
              <a:rect l="l" t="t" r="r" b="b"/>
              <a:pathLst>
                <a:path w="892175" h="709930">
                  <a:moveTo>
                    <a:pt x="0" y="0"/>
                  </a:moveTo>
                  <a:lnTo>
                    <a:pt x="473080" y="0"/>
                  </a:lnTo>
                  <a:lnTo>
                    <a:pt x="675829" y="0"/>
                  </a:lnTo>
                  <a:lnTo>
                    <a:pt x="810995" y="0"/>
                  </a:lnTo>
                  <a:lnTo>
                    <a:pt x="810995" y="252411"/>
                  </a:lnTo>
                  <a:lnTo>
                    <a:pt x="810995" y="360587"/>
                  </a:lnTo>
                  <a:lnTo>
                    <a:pt x="810995" y="432705"/>
                  </a:lnTo>
                  <a:lnTo>
                    <a:pt x="675829" y="432705"/>
                  </a:lnTo>
                  <a:lnTo>
                    <a:pt x="891681" y="709394"/>
                  </a:lnTo>
                  <a:lnTo>
                    <a:pt x="473080" y="432705"/>
                  </a:lnTo>
                  <a:lnTo>
                    <a:pt x="0" y="432705"/>
                  </a:lnTo>
                  <a:lnTo>
                    <a:pt x="0" y="360587"/>
                  </a:lnTo>
                  <a:lnTo>
                    <a:pt x="0" y="25241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341627" y="1876552"/>
            <a:ext cx="5467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indent="-635" algn="ctr">
              <a:lnSpc>
                <a:spcPct val="96700"/>
              </a:lnSpc>
              <a:spcBef>
                <a:spcPts val="135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Customer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appl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49872" y="2765222"/>
            <a:ext cx="1038225" cy="459740"/>
            <a:chOff x="5749872" y="2765222"/>
            <a:chExt cx="1038225" cy="459740"/>
          </a:xfrm>
        </p:grpSpPr>
        <p:sp>
          <p:nvSpPr>
            <p:cNvPr id="22" name="object 22"/>
            <p:cNvSpPr/>
            <p:nvPr/>
          </p:nvSpPr>
          <p:spPr>
            <a:xfrm>
              <a:off x="5756702" y="2771895"/>
              <a:ext cx="1023619" cy="446405"/>
            </a:xfrm>
            <a:custGeom>
              <a:avLst/>
              <a:gdLst/>
              <a:ahLst/>
              <a:cxnLst/>
              <a:rect l="l" t="t" r="r" b="b"/>
              <a:pathLst>
                <a:path w="1023620" h="446405">
                  <a:moveTo>
                    <a:pt x="0" y="0"/>
                  </a:moveTo>
                  <a:lnTo>
                    <a:pt x="213169" y="193713"/>
                  </a:lnTo>
                  <a:lnTo>
                    <a:pt x="213169" y="445922"/>
                  </a:lnTo>
                  <a:lnTo>
                    <a:pt x="1023543" y="445922"/>
                  </a:lnTo>
                  <a:lnTo>
                    <a:pt x="1023543" y="13550"/>
                  </a:lnTo>
                  <a:lnTo>
                    <a:pt x="213169" y="13550"/>
                  </a:lnTo>
                  <a:lnTo>
                    <a:pt x="213169" y="85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6540" y="2771889"/>
              <a:ext cx="1024890" cy="446405"/>
            </a:xfrm>
            <a:custGeom>
              <a:avLst/>
              <a:gdLst/>
              <a:ahLst/>
              <a:cxnLst/>
              <a:rect l="l" t="t" r="r" b="b"/>
              <a:pathLst>
                <a:path w="1024890" h="446405">
                  <a:moveTo>
                    <a:pt x="213332" y="13556"/>
                  </a:moveTo>
                  <a:lnTo>
                    <a:pt x="348498" y="13556"/>
                  </a:lnTo>
                  <a:lnTo>
                    <a:pt x="551246" y="13556"/>
                  </a:lnTo>
                  <a:lnTo>
                    <a:pt x="1024327" y="13556"/>
                  </a:lnTo>
                  <a:lnTo>
                    <a:pt x="1024327" y="85674"/>
                  </a:lnTo>
                  <a:lnTo>
                    <a:pt x="1024327" y="193850"/>
                  </a:lnTo>
                  <a:lnTo>
                    <a:pt x="1024327" y="446262"/>
                  </a:lnTo>
                  <a:lnTo>
                    <a:pt x="551246" y="446262"/>
                  </a:lnTo>
                  <a:lnTo>
                    <a:pt x="348498" y="446262"/>
                  </a:lnTo>
                  <a:lnTo>
                    <a:pt x="213332" y="446262"/>
                  </a:lnTo>
                  <a:lnTo>
                    <a:pt x="213332" y="193850"/>
                  </a:lnTo>
                  <a:lnTo>
                    <a:pt x="0" y="0"/>
                  </a:lnTo>
                  <a:lnTo>
                    <a:pt x="213332" y="85674"/>
                  </a:lnTo>
                  <a:lnTo>
                    <a:pt x="213332" y="1355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108381" y="2781807"/>
            <a:ext cx="546735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indent="-635" algn="ctr">
              <a:lnSpc>
                <a:spcPct val="97800"/>
              </a:lnSpc>
              <a:spcBef>
                <a:spcPts val="120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Customer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appl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38749" y="2993000"/>
            <a:ext cx="1463675" cy="647065"/>
            <a:chOff x="3638749" y="2993000"/>
            <a:chExt cx="1463675" cy="647065"/>
          </a:xfrm>
        </p:grpSpPr>
        <p:sp>
          <p:nvSpPr>
            <p:cNvPr id="26" name="object 26"/>
            <p:cNvSpPr/>
            <p:nvPr/>
          </p:nvSpPr>
          <p:spPr>
            <a:xfrm>
              <a:off x="3645416" y="2999667"/>
              <a:ext cx="1449070" cy="633095"/>
            </a:xfrm>
            <a:custGeom>
              <a:avLst/>
              <a:gdLst/>
              <a:ahLst/>
              <a:cxnLst/>
              <a:rect l="l" t="t" r="r" b="b"/>
              <a:pathLst>
                <a:path w="1449070" h="633095">
                  <a:moveTo>
                    <a:pt x="810374" y="0"/>
                  </a:moveTo>
                  <a:lnTo>
                    <a:pt x="0" y="0"/>
                  </a:lnTo>
                  <a:lnTo>
                    <a:pt x="0" y="633095"/>
                  </a:lnTo>
                  <a:lnTo>
                    <a:pt x="810374" y="633095"/>
                  </a:lnTo>
                  <a:lnTo>
                    <a:pt x="810374" y="527583"/>
                  </a:lnTo>
                  <a:lnTo>
                    <a:pt x="1448943" y="340499"/>
                  </a:lnTo>
                  <a:lnTo>
                    <a:pt x="810374" y="369303"/>
                  </a:lnTo>
                  <a:lnTo>
                    <a:pt x="81037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45416" y="2999667"/>
              <a:ext cx="1450340" cy="633730"/>
            </a:xfrm>
            <a:custGeom>
              <a:avLst/>
              <a:gdLst/>
              <a:ahLst/>
              <a:cxnLst/>
              <a:rect l="l" t="t" r="r" b="b"/>
              <a:pathLst>
                <a:path w="1450339" h="633729">
                  <a:moveTo>
                    <a:pt x="0" y="0"/>
                  </a:moveTo>
                  <a:lnTo>
                    <a:pt x="473080" y="0"/>
                  </a:lnTo>
                  <a:lnTo>
                    <a:pt x="675829" y="0"/>
                  </a:lnTo>
                  <a:lnTo>
                    <a:pt x="810995" y="0"/>
                  </a:lnTo>
                  <a:lnTo>
                    <a:pt x="810995" y="369587"/>
                  </a:lnTo>
                  <a:lnTo>
                    <a:pt x="1450043" y="340757"/>
                  </a:lnTo>
                  <a:lnTo>
                    <a:pt x="810995" y="527981"/>
                  </a:lnTo>
                  <a:lnTo>
                    <a:pt x="810995" y="633578"/>
                  </a:lnTo>
                  <a:lnTo>
                    <a:pt x="675829" y="633578"/>
                  </a:lnTo>
                  <a:lnTo>
                    <a:pt x="473080" y="633578"/>
                  </a:lnTo>
                  <a:lnTo>
                    <a:pt x="0" y="633578"/>
                  </a:lnTo>
                  <a:lnTo>
                    <a:pt x="0" y="527981"/>
                  </a:lnTo>
                  <a:lnTo>
                    <a:pt x="0" y="36958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68825" y="3028695"/>
            <a:ext cx="576580" cy="568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ctr">
              <a:lnSpc>
                <a:spcPct val="98500"/>
              </a:lnSpc>
              <a:spcBef>
                <a:spcPts val="114"/>
              </a:spcBef>
            </a:pP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1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other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appliation </a:t>
            </a: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2" name="object 32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46855" y="87279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36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31239" y="5645403"/>
            <a:ext cx="4461510" cy="55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Separation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Application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Content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Code/Configuration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urat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5514" y="6177165"/>
            <a:ext cx="2626360" cy="8362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3515" indent="-171450" algn="just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55" dirty="0">
                <a:latin typeface="Tahoma"/>
                <a:cs typeface="Tahoma"/>
              </a:rPr>
              <a:t>Immutable</a:t>
            </a:r>
            <a:endParaRPr sz="1100">
              <a:latin typeface="Tahoma"/>
              <a:cs typeface="Tahoma"/>
            </a:endParaRPr>
          </a:p>
          <a:p>
            <a:pPr marL="183515" marR="5080" indent="-171450" algn="just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sh 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31239" y="7027519"/>
            <a:ext cx="2755265" cy="10775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spc="-55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60" dirty="0">
                <a:latin typeface="Tahoma"/>
                <a:cs typeface="Tahoma"/>
              </a:rPr>
              <a:t>Each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making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identical</a:t>
            </a:r>
            <a:endParaRPr sz="1100">
              <a:latin typeface="Tahoma"/>
              <a:cs typeface="Tahoma"/>
            </a:endParaRPr>
          </a:p>
          <a:p>
            <a:pPr marL="297815" marR="13970" indent="-171450">
              <a:lnSpc>
                <a:spcPts val="1300"/>
              </a:lnSpc>
              <a:spcBef>
                <a:spcPts val="64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0" dirty="0">
                <a:latin typeface="Tahoma"/>
                <a:cs typeface="Tahoma"/>
              </a:rPr>
              <a:t>nni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3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861559" y="6159618"/>
            <a:ext cx="1918335" cy="2614930"/>
            <a:chOff x="4861559" y="6159618"/>
            <a:chExt cx="1918335" cy="2614930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1559" y="6256528"/>
              <a:ext cx="1533143" cy="251764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0492" y="6354559"/>
              <a:ext cx="1238211" cy="222243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636127" y="6166285"/>
              <a:ext cx="1136650" cy="436245"/>
            </a:xfrm>
            <a:custGeom>
              <a:avLst/>
              <a:gdLst/>
              <a:ahLst/>
              <a:cxnLst/>
              <a:rect l="l" t="t" r="r" b="b"/>
              <a:pathLst>
                <a:path w="1136650" h="436245">
                  <a:moveTo>
                    <a:pt x="1136459" y="0"/>
                  </a:moveTo>
                  <a:lnTo>
                    <a:pt x="326085" y="0"/>
                  </a:lnTo>
                  <a:lnTo>
                    <a:pt x="326085" y="252222"/>
                  </a:lnTo>
                  <a:lnTo>
                    <a:pt x="0" y="436105"/>
                  </a:lnTo>
                  <a:lnTo>
                    <a:pt x="326085" y="360311"/>
                  </a:lnTo>
                  <a:lnTo>
                    <a:pt x="326085" y="432371"/>
                  </a:lnTo>
                  <a:lnTo>
                    <a:pt x="1136459" y="432371"/>
                  </a:lnTo>
                  <a:lnTo>
                    <a:pt x="113645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35885" y="6166285"/>
              <a:ext cx="1137920" cy="436880"/>
            </a:xfrm>
            <a:custGeom>
              <a:avLst/>
              <a:gdLst/>
              <a:ahLst/>
              <a:cxnLst/>
              <a:rect l="l" t="t" r="r" b="b"/>
              <a:pathLst>
                <a:path w="1137920" h="436879">
                  <a:moveTo>
                    <a:pt x="326327" y="0"/>
                  </a:moveTo>
                  <a:lnTo>
                    <a:pt x="461493" y="0"/>
                  </a:lnTo>
                  <a:lnTo>
                    <a:pt x="664242" y="0"/>
                  </a:lnTo>
                  <a:lnTo>
                    <a:pt x="1137322" y="0"/>
                  </a:lnTo>
                  <a:lnTo>
                    <a:pt x="1137322" y="252411"/>
                  </a:lnTo>
                  <a:lnTo>
                    <a:pt x="1137322" y="360587"/>
                  </a:lnTo>
                  <a:lnTo>
                    <a:pt x="1137322" y="432705"/>
                  </a:lnTo>
                  <a:lnTo>
                    <a:pt x="664242" y="432705"/>
                  </a:lnTo>
                  <a:lnTo>
                    <a:pt x="461493" y="432705"/>
                  </a:lnTo>
                  <a:lnTo>
                    <a:pt x="326327" y="432705"/>
                  </a:lnTo>
                  <a:lnTo>
                    <a:pt x="326327" y="360587"/>
                  </a:lnTo>
                  <a:lnTo>
                    <a:pt x="0" y="436435"/>
                  </a:lnTo>
                  <a:lnTo>
                    <a:pt x="326327" y="252411"/>
                  </a:lnTo>
                  <a:lnTo>
                    <a:pt x="326327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091970" y="6300215"/>
            <a:ext cx="551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immutable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196450" y="6163435"/>
            <a:ext cx="905510" cy="723265"/>
            <a:chOff x="4196450" y="6163435"/>
            <a:chExt cx="905510" cy="723265"/>
          </a:xfrm>
        </p:grpSpPr>
        <p:sp>
          <p:nvSpPr>
            <p:cNvPr id="47" name="object 47"/>
            <p:cNvSpPr/>
            <p:nvPr/>
          </p:nvSpPr>
          <p:spPr>
            <a:xfrm>
              <a:off x="4203118" y="6170103"/>
              <a:ext cx="891540" cy="709295"/>
            </a:xfrm>
            <a:custGeom>
              <a:avLst/>
              <a:gdLst/>
              <a:ahLst/>
              <a:cxnLst/>
              <a:rect l="l" t="t" r="r" b="b"/>
              <a:pathLst>
                <a:path w="891539" h="709295">
                  <a:moveTo>
                    <a:pt x="810374" y="0"/>
                  </a:moveTo>
                  <a:lnTo>
                    <a:pt x="0" y="0"/>
                  </a:lnTo>
                  <a:lnTo>
                    <a:pt x="0" y="432384"/>
                  </a:lnTo>
                  <a:lnTo>
                    <a:pt x="472719" y="432384"/>
                  </a:lnTo>
                  <a:lnTo>
                    <a:pt x="891006" y="708863"/>
                  </a:lnTo>
                  <a:lnTo>
                    <a:pt x="675309" y="432384"/>
                  </a:lnTo>
                  <a:lnTo>
                    <a:pt x="810374" y="432384"/>
                  </a:lnTo>
                  <a:lnTo>
                    <a:pt x="810374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03118" y="6170103"/>
              <a:ext cx="892175" cy="709930"/>
            </a:xfrm>
            <a:custGeom>
              <a:avLst/>
              <a:gdLst/>
              <a:ahLst/>
              <a:cxnLst/>
              <a:rect l="l" t="t" r="r" b="b"/>
              <a:pathLst>
                <a:path w="892175" h="709929">
                  <a:moveTo>
                    <a:pt x="0" y="0"/>
                  </a:moveTo>
                  <a:lnTo>
                    <a:pt x="473080" y="0"/>
                  </a:lnTo>
                  <a:lnTo>
                    <a:pt x="675829" y="0"/>
                  </a:lnTo>
                  <a:lnTo>
                    <a:pt x="810995" y="0"/>
                  </a:lnTo>
                  <a:lnTo>
                    <a:pt x="810995" y="252411"/>
                  </a:lnTo>
                  <a:lnTo>
                    <a:pt x="810995" y="360587"/>
                  </a:lnTo>
                  <a:lnTo>
                    <a:pt x="810995" y="432705"/>
                  </a:lnTo>
                  <a:lnTo>
                    <a:pt x="675829" y="432705"/>
                  </a:lnTo>
                  <a:lnTo>
                    <a:pt x="891681" y="709394"/>
                  </a:lnTo>
                  <a:lnTo>
                    <a:pt x="473080" y="432705"/>
                  </a:lnTo>
                  <a:lnTo>
                    <a:pt x="0" y="432705"/>
                  </a:lnTo>
                  <a:lnTo>
                    <a:pt x="0" y="360587"/>
                  </a:lnTo>
                  <a:lnTo>
                    <a:pt x="0" y="25241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395582" y="6306311"/>
            <a:ext cx="4260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749872" y="7057822"/>
            <a:ext cx="1038225" cy="459740"/>
            <a:chOff x="5749872" y="7057822"/>
            <a:chExt cx="1038225" cy="459740"/>
          </a:xfrm>
        </p:grpSpPr>
        <p:sp>
          <p:nvSpPr>
            <p:cNvPr id="51" name="object 51"/>
            <p:cNvSpPr/>
            <p:nvPr/>
          </p:nvSpPr>
          <p:spPr>
            <a:xfrm>
              <a:off x="5756702" y="7064495"/>
              <a:ext cx="1023619" cy="446405"/>
            </a:xfrm>
            <a:custGeom>
              <a:avLst/>
              <a:gdLst/>
              <a:ahLst/>
              <a:cxnLst/>
              <a:rect l="l" t="t" r="r" b="b"/>
              <a:pathLst>
                <a:path w="1023620" h="446404">
                  <a:moveTo>
                    <a:pt x="0" y="0"/>
                  </a:moveTo>
                  <a:lnTo>
                    <a:pt x="213169" y="193700"/>
                  </a:lnTo>
                  <a:lnTo>
                    <a:pt x="213169" y="445922"/>
                  </a:lnTo>
                  <a:lnTo>
                    <a:pt x="1023543" y="445922"/>
                  </a:lnTo>
                  <a:lnTo>
                    <a:pt x="1023543" y="13550"/>
                  </a:lnTo>
                  <a:lnTo>
                    <a:pt x="213169" y="13550"/>
                  </a:lnTo>
                  <a:lnTo>
                    <a:pt x="213169" y="85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756540" y="7064490"/>
              <a:ext cx="1024890" cy="446405"/>
            </a:xfrm>
            <a:custGeom>
              <a:avLst/>
              <a:gdLst/>
              <a:ahLst/>
              <a:cxnLst/>
              <a:rect l="l" t="t" r="r" b="b"/>
              <a:pathLst>
                <a:path w="1024890" h="446404">
                  <a:moveTo>
                    <a:pt x="213332" y="13556"/>
                  </a:moveTo>
                  <a:lnTo>
                    <a:pt x="348498" y="13556"/>
                  </a:lnTo>
                  <a:lnTo>
                    <a:pt x="551246" y="13556"/>
                  </a:lnTo>
                  <a:lnTo>
                    <a:pt x="1024327" y="13556"/>
                  </a:lnTo>
                  <a:lnTo>
                    <a:pt x="1024327" y="85674"/>
                  </a:lnTo>
                  <a:lnTo>
                    <a:pt x="1024327" y="193850"/>
                  </a:lnTo>
                  <a:lnTo>
                    <a:pt x="1024327" y="446262"/>
                  </a:lnTo>
                  <a:lnTo>
                    <a:pt x="551246" y="446262"/>
                  </a:lnTo>
                  <a:lnTo>
                    <a:pt x="348498" y="446262"/>
                  </a:lnTo>
                  <a:lnTo>
                    <a:pt x="213332" y="446262"/>
                  </a:lnTo>
                  <a:lnTo>
                    <a:pt x="213332" y="193850"/>
                  </a:lnTo>
                  <a:lnTo>
                    <a:pt x="0" y="0"/>
                  </a:lnTo>
                  <a:lnTo>
                    <a:pt x="213332" y="85674"/>
                  </a:lnTo>
                  <a:lnTo>
                    <a:pt x="213332" y="1355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162337" y="7211567"/>
            <a:ext cx="4260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971639" y="7459105"/>
            <a:ext cx="1162050" cy="326390"/>
            <a:chOff x="3971639" y="7459105"/>
            <a:chExt cx="1162050" cy="326390"/>
          </a:xfrm>
        </p:grpSpPr>
        <p:sp>
          <p:nvSpPr>
            <p:cNvPr id="55" name="object 55"/>
            <p:cNvSpPr/>
            <p:nvPr/>
          </p:nvSpPr>
          <p:spPr>
            <a:xfrm>
              <a:off x="3978306" y="7465773"/>
              <a:ext cx="1148080" cy="313055"/>
            </a:xfrm>
            <a:custGeom>
              <a:avLst/>
              <a:gdLst/>
              <a:ahLst/>
              <a:cxnLst/>
              <a:rect l="l" t="t" r="r" b="b"/>
              <a:pathLst>
                <a:path w="1148079" h="313054">
                  <a:moveTo>
                    <a:pt x="641921" y="0"/>
                  </a:moveTo>
                  <a:lnTo>
                    <a:pt x="0" y="0"/>
                  </a:lnTo>
                  <a:lnTo>
                    <a:pt x="0" y="312737"/>
                  </a:lnTo>
                  <a:lnTo>
                    <a:pt x="641921" y="312737"/>
                  </a:lnTo>
                  <a:lnTo>
                    <a:pt x="641921" y="260616"/>
                  </a:lnTo>
                  <a:lnTo>
                    <a:pt x="1147749" y="168198"/>
                  </a:lnTo>
                  <a:lnTo>
                    <a:pt x="641921" y="182435"/>
                  </a:lnTo>
                  <a:lnTo>
                    <a:pt x="64192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78306" y="7465773"/>
              <a:ext cx="1148715" cy="313055"/>
            </a:xfrm>
            <a:custGeom>
              <a:avLst/>
              <a:gdLst/>
              <a:ahLst/>
              <a:cxnLst/>
              <a:rect l="l" t="t" r="r" b="b"/>
              <a:pathLst>
                <a:path w="1148714" h="313054">
                  <a:moveTo>
                    <a:pt x="0" y="0"/>
                  </a:moveTo>
                  <a:lnTo>
                    <a:pt x="374739" y="0"/>
                  </a:lnTo>
                  <a:lnTo>
                    <a:pt x="535342" y="0"/>
                  </a:lnTo>
                  <a:lnTo>
                    <a:pt x="642410" y="0"/>
                  </a:lnTo>
                  <a:lnTo>
                    <a:pt x="642410" y="182569"/>
                  </a:lnTo>
                  <a:lnTo>
                    <a:pt x="1148616" y="168327"/>
                  </a:lnTo>
                  <a:lnTo>
                    <a:pt x="642410" y="260812"/>
                  </a:lnTo>
                  <a:lnTo>
                    <a:pt x="642410" y="312975"/>
                  </a:lnTo>
                  <a:lnTo>
                    <a:pt x="535342" y="312975"/>
                  </a:lnTo>
                  <a:lnTo>
                    <a:pt x="374739" y="312975"/>
                  </a:lnTo>
                  <a:lnTo>
                    <a:pt x="0" y="312975"/>
                  </a:lnTo>
                  <a:lnTo>
                    <a:pt x="0" y="260812"/>
                  </a:lnTo>
                  <a:lnTo>
                    <a:pt x="0" y="182569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023836" y="7540752"/>
            <a:ext cx="551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immutable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0436" y="4435347"/>
            <a:ext cx="82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60" dirty="0">
                <a:solidFill>
                  <a:srgbClr val="FFFFFF"/>
                </a:solidFill>
                <a:latin typeface="Tahoma"/>
                <a:cs typeface="Tahoma"/>
              </a:rPr>
              <a:t>37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4442460" cy="284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Mu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rsu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20" dirty="0">
                <a:solidFill>
                  <a:srgbClr val="FF0000"/>
                </a:solidFill>
                <a:latin typeface="Tahoma"/>
                <a:cs typeface="Tahoma"/>
              </a:rPr>
              <a:t>Im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uta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0" dirty="0">
                <a:latin typeface="Tahoma"/>
                <a:cs typeface="Tahoma"/>
              </a:rPr>
              <a:t>/libs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/apps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0" dirty="0">
                <a:latin typeface="Tahoma"/>
                <a:cs typeface="Tahoma"/>
              </a:rPr>
              <a:t>Cannot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changed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(create,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update,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delete)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after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starts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/content,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/conf,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/var,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/home,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/etc,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/oak:index,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/system,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/tmp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…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Standard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“default”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8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9768" y="5461000"/>
            <a:ext cx="1272843" cy="34289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marL="436245" marR="3725545">
              <a:lnSpc>
                <a:spcPct val="111100"/>
              </a:lnSpc>
            </a:pP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av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t  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Archetype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38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7312" y="44353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39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62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ject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endParaRPr sz="1400">
              <a:latin typeface="Tahoma"/>
              <a:cs typeface="Tahoma"/>
            </a:endParaRPr>
          </a:p>
          <a:p>
            <a:pPr marL="193040" marR="3509645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Strongly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recommended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ro</a:t>
            </a:r>
            <a:r>
              <a:rPr sz="1100" spc="-40" dirty="0">
                <a:latin typeface="Tahoma"/>
                <a:cs typeface="Tahoma"/>
              </a:rPr>
              <a:t>j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endParaRPr sz="1100">
              <a:latin typeface="Tahoma"/>
              <a:cs typeface="Tahoma"/>
            </a:endParaRPr>
          </a:p>
          <a:p>
            <a:pPr marL="478155" marR="340614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nim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75" dirty="0">
                <a:latin typeface="Tahoma"/>
                <a:cs typeface="Tahoma"/>
              </a:rPr>
              <a:t>st-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tic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j</a:t>
            </a:r>
            <a:r>
              <a:rPr sz="1100" spc="-9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upp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45" dirty="0">
                <a:latin typeface="Tahoma"/>
                <a:cs typeface="Tahoma"/>
              </a:rPr>
              <a:t>upp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77767" y="2622295"/>
            <a:ext cx="3313429" cy="1691639"/>
            <a:chOff x="3477767" y="2622295"/>
            <a:chExt cx="3313429" cy="1691639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7767" y="2622295"/>
              <a:ext cx="3313176" cy="16916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5038" y="2721996"/>
              <a:ext cx="3019868" cy="139378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46093" y="8727947"/>
            <a:ext cx="908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40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899" y="5645403"/>
            <a:ext cx="6070600" cy="286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Project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Archetype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30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Modules</a:t>
            </a:r>
            <a:endParaRPr sz="1400">
              <a:latin typeface="Tahoma"/>
              <a:cs typeface="Tahoma"/>
            </a:endParaRPr>
          </a:p>
          <a:p>
            <a:pPr marL="307340">
              <a:lnSpc>
                <a:spcPct val="100000"/>
              </a:lnSpc>
              <a:spcBef>
                <a:spcPts val="1070"/>
              </a:spcBef>
            </a:pPr>
            <a:r>
              <a:rPr sz="950" dirty="0">
                <a:latin typeface="Tahoma"/>
                <a:cs typeface="Tahoma"/>
              </a:rPr>
              <a:t>al</a:t>
            </a:r>
            <a:r>
              <a:rPr sz="950" spc="10" dirty="0">
                <a:latin typeface="Tahoma"/>
                <a:cs typeface="Tahoma"/>
              </a:rPr>
              <a:t>l</a:t>
            </a:r>
            <a:r>
              <a:rPr sz="950" spc="-50" dirty="0">
                <a:latin typeface="Tahoma"/>
                <a:cs typeface="Tahoma"/>
              </a:rPr>
              <a:t> </a:t>
            </a:r>
            <a:r>
              <a:rPr sz="1000" spc="25" dirty="0">
                <a:latin typeface="Tahoma"/>
                <a:cs typeface="Tahoma"/>
              </a:rPr>
              <a:t>–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in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ck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307340">
              <a:lnSpc>
                <a:spcPct val="100000"/>
              </a:lnSpc>
              <a:spcBef>
                <a:spcPts val="409"/>
              </a:spcBef>
            </a:pPr>
            <a:r>
              <a:rPr sz="950" spc="-10" dirty="0">
                <a:latin typeface="Tahoma"/>
                <a:cs typeface="Tahoma"/>
              </a:rPr>
              <a:t>core</a:t>
            </a:r>
            <a:r>
              <a:rPr sz="950" spc="-45" dirty="0">
                <a:latin typeface="Tahoma"/>
                <a:cs typeface="Tahoma"/>
              </a:rPr>
              <a:t> </a:t>
            </a:r>
            <a:r>
              <a:rPr sz="1000" spc="25" dirty="0">
                <a:latin typeface="Tahoma"/>
                <a:cs typeface="Tahoma"/>
              </a:rPr>
              <a:t>–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java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bundle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containing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core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functionality</a:t>
            </a:r>
            <a:endParaRPr sz="1000">
              <a:latin typeface="Tahoma"/>
              <a:cs typeface="Tahoma"/>
            </a:endParaRPr>
          </a:p>
          <a:p>
            <a:pPr marL="307340">
              <a:lnSpc>
                <a:spcPct val="100000"/>
              </a:lnSpc>
              <a:spcBef>
                <a:spcPts val="505"/>
              </a:spcBef>
            </a:pPr>
            <a:r>
              <a:rPr sz="950" spc="10" dirty="0">
                <a:latin typeface="Tahoma"/>
                <a:cs typeface="Tahoma"/>
              </a:rPr>
              <a:t>di</a:t>
            </a:r>
            <a:r>
              <a:rPr sz="950" spc="-40" dirty="0">
                <a:latin typeface="Tahoma"/>
                <a:cs typeface="Tahoma"/>
              </a:rPr>
              <a:t>s</a:t>
            </a:r>
            <a:r>
              <a:rPr sz="950" spc="-5" dirty="0">
                <a:latin typeface="Tahoma"/>
                <a:cs typeface="Tahoma"/>
              </a:rPr>
              <a:t>p</a:t>
            </a:r>
            <a:r>
              <a:rPr sz="950" spc="-10" dirty="0">
                <a:latin typeface="Tahoma"/>
                <a:cs typeface="Tahoma"/>
              </a:rPr>
              <a:t>a</a:t>
            </a:r>
            <a:r>
              <a:rPr sz="950" spc="-20" dirty="0">
                <a:latin typeface="Tahoma"/>
                <a:cs typeface="Tahoma"/>
              </a:rPr>
              <a:t>t</a:t>
            </a:r>
            <a:r>
              <a:rPr sz="950" spc="-5" dirty="0">
                <a:latin typeface="Tahoma"/>
                <a:cs typeface="Tahoma"/>
              </a:rPr>
              <a:t>c</a:t>
            </a:r>
            <a:r>
              <a:rPr sz="950" spc="15" dirty="0">
                <a:latin typeface="Tahoma"/>
                <a:cs typeface="Tahoma"/>
              </a:rPr>
              <a:t>h</a:t>
            </a:r>
            <a:r>
              <a:rPr sz="950" spc="-10" dirty="0">
                <a:latin typeface="Tahoma"/>
                <a:cs typeface="Tahoma"/>
              </a:rPr>
              <a:t>e</a:t>
            </a:r>
            <a:r>
              <a:rPr sz="950" spc="-40" dirty="0">
                <a:latin typeface="Tahoma"/>
                <a:cs typeface="Tahoma"/>
              </a:rPr>
              <a:t>r</a:t>
            </a:r>
            <a:r>
              <a:rPr sz="950" spc="-45" dirty="0">
                <a:latin typeface="Tahoma"/>
                <a:cs typeface="Tahoma"/>
              </a:rPr>
              <a:t> </a:t>
            </a:r>
            <a:r>
              <a:rPr sz="1000" spc="25" dirty="0">
                <a:latin typeface="Tahoma"/>
                <a:cs typeface="Tahoma"/>
              </a:rPr>
              <a:t>–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pa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endParaRPr sz="1000">
              <a:latin typeface="Tahoma"/>
              <a:cs typeface="Tahoma"/>
            </a:endParaRPr>
          </a:p>
          <a:p>
            <a:pPr marL="307340">
              <a:lnSpc>
                <a:spcPct val="100000"/>
              </a:lnSpc>
              <a:spcBef>
                <a:spcPts val="480"/>
              </a:spcBef>
            </a:pPr>
            <a:r>
              <a:rPr sz="950" spc="-35" dirty="0">
                <a:latin typeface="Tahoma"/>
                <a:cs typeface="Tahoma"/>
              </a:rPr>
              <a:t>ui</a:t>
            </a:r>
            <a:r>
              <a:rPr sz="950" spc="-25" dirty="0">
                <a:latin typeface="Tahoma"/>
                <a:cs typeface="Tahoma"/>
              </a:rPr>
              <a:t>.</a:t>
            </a:r>
            <a:r>
              <a:rPr sz="950" spc="-20" dirty="0">
                <a:latin typeface="Tahoma"/>
                <a:cs typeface="Tahoma"/>
              </a:rPr>
              <a:t>a</a:t>
            </a:r>
            <a:r>
              <a:rPr sz="950" spc="10" dirty="0">
                <a:latin typeface="Tahoma"/>
                <a:cs typeface="Tahoma"/>
              </a:rPr>
              <a:t>pp</a:t>
            </a:r>
            <a:r>
              <a:rPr sz="950" spc="-55" dirty="0">
                <a:latin typeface="Tahoma"/>
                <a:cs typeface="Tahoma"/>
              </a:rPr>
              <a:t>s</a:t>
            </a:r>
            <a:r>
              <a:rPr sz="950" spc="-30" dirty="0">
                <a:latin typeface="Tahoma"/>
                <a:cs typeface="Tahoma"/>
              </a:rPr>
              <a:t> </a:t>
            </a:r>
            <a:r>
              <a:rPr sz="1000" spc="20" dirty="0">
                <a:latin typeface="Tahoma"/>
                <a:cs typeface="Tahoma"/>
              </a:rPr>
              <a:t>–</a:t>
            </a:r>
            <a:r>
              <a:rPr sz="1000" spc="-55" dirty="0">
                <a:latin typeface="Tahoma"/>
                <a:cs typeface="Tahoma"/>
              </a:rPr>
              <a:t>/a</a:t>
            </a:r>
            <a:r>
              <a:rPr sz="1000" spc="-40" dirty="0">
                <a:latin typeface="Tahoma"/>
                <a:cs typeface="Tahoma"/>
              </a:rPr>
              <a:t>pp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/</a:t>
            </a:r>
            <a:r>
              <a:rPr sz="1000" spc="-65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tc</a:t>
            </a:r>
            <a:endParaRPr sz="1000">
              <a:latin typeface="Tahoma"/>
              <a:cs typeface="Tahoma"/>
            </a:endParaRPr>
          </a:p>
          <a:p>
            <a:pPr marL="307340">
              <a:lnSpc>
                <a:spcPct val="100000"/>
              </a:lnSpc>
              <a:spcBef>
                <a:spcPts val="500"/>
              </a:spcBef>
            </a:pPr>
            <a:r>
              <a:rPr sz="950" spc="-25" dirty="0">
                <a:latin typeface="Tahoma"/>
                <a:cs typeface="Tahoma"/>
              </a:rPr>
              <a:t>ui.apps.structure </a:t>
            </a:r>
            <a:r>
              <a:rPr sz="1000" spc="25" dirty="0">
                <a:latin typeface="Tahoma"/>
                <a:cs typeface="Tahoma"/>
              </a:rPr>
              <a:t>–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repository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roots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into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which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project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code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deploys</a:t>
            </a:r>
            <a:endParaRPr sz="1000">
              <a:latin typeface="Tahoma"/>
              <a:cs typeface="Tahoma"/>
            </a:endParaRPr>
          </a:p>
          <a:p>
            <a:pPr marL="307340">
              <a:lnSpc>
                <a:spcPct val="100000"/>
              </a:lnSpc>
              <a:spcBef>
                <a:spcPts val="505"/>
              </a:spcBef>
            </a:pPr>
            <a:r>
              <a:rPr sz="950" spc="-35" dirty="0">
                <a:latin typeface="Tahoma"/>
                <a:cs typeface="Tahoma"/>
              </a:rPr>
              <a:t>ui</a:t>
            </a:r>
            <a:r>
              <a:rPr sz="950" spc="-25" dirty="0">
                <a:latin typeface="Tahoma"/>
                <a:cs typeface="Tahoma"/>
              </a:rPr>
              <a:t>.</a:t>
            </a:r>
            <a:r>
              <a:rPr sz="950" spc="10" dirty="0">
                <a:latin typeface="Tahoma"/>
                <a:cs typeface="Tahoma"/>
              </a:rPr>
              <a:t>c</a:t>
            </a:r>
            <a:r>
              <a:rPr sz="950" dirty="0">
                <a:latin typeface="Tahoma"/>
                <a:cs typeface="Tahoma"/>
              </a:rPr>
              <a:t>o</a:t>
            </a:r>
            <a:r>
              <a:rPr sz="950" spc="15" dirty="0">
                <a:latin typeface="Tahoma"/>
                <a:cs typeface="Tahoma"/>
              </a:rPr>
              <a:t>n</a:t>
            </a:r>
            <a:r>
              <a:rPr sz="950" spc="-10" dirty="0">
                <a:latin typeface="Tahoma"/>
                <a:cs typeface="Tahoma"/>
              </a:rPr>
              <a:t>fi</a:t>
            </a:r>
            <a:r>
              <a:rPr sz="950" spc="-60" dirty="0">
                <a:latin typeface="Tahoma"/>
                <a:cs typeface="Tahoma"/>
              </a:rPr>
              <a:t>g</a:t>
            </a:r>
            <a:r>
              <a:rPr sz="950" spc="-30" dirty="0">
                <a:latin typeface="Tahoma"/>
                <a:cs typeface="Tahoma"/>
              </a:rPr>
              <a:t> </a:t>
            </a:r>
            <a:r>
              <a:rPr sz="1000" spc="25" dirty="0">
                <a:latin typeface="Tahoma"/>
                <a:cs typeface="Tahoma"/>
              </a:rPr>
              <a:t>–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40" dirty="0">
                <a:latin typeface="Tahoma"/>
                <a:cs typeface="Tahoma"/>
              </a:rPr>
              <a:t>G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5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f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307340">
              <a:lnSpc>
                <a:spcPct val="100000"/>
              </a:lnSpc>
              <a:spcBef>
                <a:spcPts val="409"/>
              </a:spcBef>
            </a:pPr>
            <a:r>
              <a:rPr sz="950" spc="-35" dirty="0">
                <a:latin typeface="Tahoma"/>
                <a:cs typeface="Tahoma"/>
              </a:rPr>
              <a:t>ui</a:t>
            </a:r>
            <a:r>
              <a:rPr sz="950" spc="-25" dirty="0">
                <a:latin typeface="Tahoma"/>
                <a:cs typeface="Tahoma"/>
              </a:rPr>
              <a:t>.</a:t>
            </a:r>
            <a:r>
              <a:rPr sz="950" spc="10" dirty="0">
                <a:latin typeface="Tahoma"/>
                <a:cs typeface="Tahoma"/>
              </a:rPr>
              <a:t>c</a:t>
            </a:r>
            <a:r>
              <a:rPr sz="950" dirty="0">
                <a:latin typeface="Tahoma"/>
                <a:cs typeface="Tahoma"/>
              </a:rPr>
              <a:t>o</a:t>
            </a:r>
            <a:r>
              <a:rPr sz="950" spc="15" dirty="0">
                <a:latin typeface="Tahoma"/>
                <a:cs typeface="Tahoma"/>
              </a:rPr>
              <a:t>n</a:t>
            </a:r>
            <a:r>
              <a:rPr sz="950" spc="-20" dirty="0">
                <a:latin typeface="Tahoma"/>
                <a:cs typeface="Tahoma"/>
              </a:rPr>
              <a:t>t</a:t>
            </a:r>
            <a:r>
              <a:rPr sz="950" spc="-10" dirty="0">
                <a:latin typeface="Tahoma"/>
                <a:cs typeface="Tahoma"/>
              </a:rPr>
              <a:t>e</a:t>
            </a:r>
            <a:r>
              <a:rPr sz="950" spc="15" dirty="0">
                <a:latin typeface="Tahoma"/>
                <a:cs typeface="Tahoma"/>
              </a:rPr>
              <a:t>n</a:t>
            </a:r>
            <a:r>
              <a:rPr sz="950" spc="-35" dirty="0">
                <a:latin typeface="Tahoma"/>
                <a:cs typeface="Tahoma"/>
              </a:rPr>
              <a:t>t </a:t>
            </a:r>
            <a:r>
              <a:rPr sz="1000" spc="25" dirty="0">
                <a:latin typeface="Tahoma"/>
                <a:cs typeface="Tahoma"/>
              </a:rPr>
              <a:t>–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us</a:t>
            </a:r>
            <a:r>
              <a:rPr sz="1000" spc="-30" dirty="0">
                <a:latin typeface="Tahoma"/>
                <a:cs typeface="Tahoma"/>
              </a:rPr>
              <a:t>in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f</a:t>
            </a:r>
            <a:r>
              <a:rPr sz="1000" spc="-75" dirty="0">
                <a:latin typeface="Tahoma"/>
                <a:cs typeface="Tahoma"/>
              </a:rPr>
              <a:t>r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ui</a:t>
            </a:r>
            <a:r>
              <a:rPr sz="1000" spc="-55" dirty="0">
                <a:latin typeface="Tahoma"/>
                <a:cs typeface="Tahoma"/>
              </a:rPr>
              <a:t>.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pp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307340">
              <a:lnSpc>
                <a:spcPct val="100000"/>
              </a:lnSpc>
              <a:spcBef>
                <a:spcPts val="505"/>
              </a:spcBef>
            </a:pPr>
            <a:r>
              <a:rPr sz="950" spc="-30" dirty="0">
                <a:latin typeface="Tahoma"/>
                <a:cs typeface="Tahoma"/>
              </a:rPr>
              <a:t>ui.tests </a:t>
            </a:r>
            <a:r>
              <a:rPr sz="1000" spc="25" dirty="0">
                <a:latin typeface="Tahoma"/>
                <a:cs typeface="Tahoma"/>
              </a:rPr>
              <a:t>–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java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bundle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containing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Junit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tests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that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are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executed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server-side</a:t>
            </a:r>
            <a:endParaRPr sz="1000">
              <a:latin typeface="Tahoma"/>
              <a:cs typeface="Tahoma"/>
            </a:endParaRPr>
          </a:p>
          <a:p>
            <a:pPr marL="307340">
              <a:lnSpc>
                <a:spcPct val="100000"/>
              </a:lnSpc>
              <a:spcBef>
                <a:spcPts val="480"/>
              </a:spcBef>
            </a:pPr>
            <a:r>
              <a:rPr sz="950" spc="-10" dirty="0">
                <a:latin typeface="Tahoma"/>
                <a:cs typeface="Tahoma"/>
              </a:rPr>
              <a:t>ui.launcher</a:t>
            </a:r>
            <a:r>
              <a:rPr sz="950" spc="229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-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glue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code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that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deploys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ui.tests</a:t>
            </a:r>
            <a:endParaRPr sz="1000">
              <a:latin typeface="Tahoma"/>
              <a:cs typeface="Tahoma"/>
            </a:endParaRPr>
          </a:p>
          <a:p>
            <a:pPr marL="307340" marR="386080">
              <a:lnSpc>
                <a:spcPct val="138000"/>
              </a:lnSpc>
              <a:spcBef>
                <a:spcPts val="45"/>
              </a:spcBef>
            </a:pPr>
            <a:r>
              <a:rPr sz="950" spc="-15" dirty="0">
                <a:latin typeface="Tahoma"/>
                <a:cs typeface="Tahoma"/>
              </a:rPr>
              <a:t>ui.frontend.general</a:t>
            </a:r>
            <a:r>
              <a:rPr sz="950" spc="-30" dirty="0">
                <a:latin typeface="Tahoma"/>
                <a:cs typeface="Tahoma"/>
              </a:rPr>
              <a:t> </a:t>
            </a:r>
            <a:r>
              <a:rPr sz="1000" spc="25" dirty="0">
                <a:latin typeface="Tahoma"/>
                <a:cs typeface="Tahoma"/>
              </a:rPr>
              <a:t>–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optional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artifacts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required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use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general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Webpack-based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front-end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build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module </a:t>
            </a:r>
            <a:r>
              <a:rPr sz="1000" spc="-300" dirty="0">
                <a:latin typeface="Tahoma"/>
                <a:cs typeface="Tahoma"/>
              </a:rPr>
              <a:t> </a:t>
            </a:r>
            <a:r>
              <a:rPr sz="950" spc="-20" dirty="0">
                <a:latin typeface="Tahoma"/>
                <a:cs typeface="Tahoma"/>
              </a:rPr>
              <a:t>ui.frontend.react </a:t>
            </a:r>
            <a:r>
              <a:rPr sz="1000" spc="-65" dirty="0">
                <a:latin typeface="Tahoma"/>
                <a:cs typeface="Tahoma"/>
              </a:rPr>
              <a:t>- </a:t>
            </a:r>
            <a:r>
              <a:rPr sz="1000" spc="-35" dirty="0">
                <a:latin typeface="Tahoma"/>
                <a:cs typeface="Tahoma"/>
              </a:rPr>
              <a:t>optional </a:t>
            </a:r>
            <a:r>
              <a:rPr sz="1000" spc="-60" dirty="0">
                <a:latin typeface="Tahoma"/>
                <a:cs typeface="Tahoma"/>
              </a:rPr>
              <a:t>artifacts </a:t>
            </a:r>
            <a:r>
              <a:rPr sz="1000" spc="-45" dirty="0">
                <a:latin typeface="Tahoma"/>
                <a:cs typeface="Tahoma"/>
              </a:rPr>
              <a:t>required </a:t>
            </a:r>
            <a:r>
              <a:rPr sz="1000" spc="-40" dirty="0">
                <a:latin typeface="Tahoma"/>
                <a:cs typeface="Tahoma"/>
              </a:rPr>
              <a:t>when </a:t>
            </a:r>
            <a:r>
              <a:rPr sz="1000" spc="-55" dirty="0">
                <a:latin typeface="Tahoma"/>
                <a:cs typeface="Tahoma"/>
              </a:rPr>
              <a:t>creating </a:t>
            </a:r>
            <a:r>
              <a:rPr sz="1000" spc="-65" dirty="0">
                <a:latin typeface="Tahoma"/>
                <a:cs typeface="Tahoma"/>
              </a:rPr>
              <a:t>a </a:t>
            </a:r>
            <a:r>
              <a:rPr sz="1000" spc="-50" dirty="0">
                <a:latin typeface="Tahoma"/>
                <a:cs typeface="Tahoma"/>
              </a:rPr>
              <a:t>SPA project </a:t>
            </a:r>
            <a:r>
              <a:rPr sz="1000" spc="-55" dirty="0">
                <a:latin typeface="Tahoma"/>
                <a:cs typeface="Tahoma"/>
              </a:rPr>
              <a:t>based </a:t>
            </a:r>
            <a:r>
              <a:rPr sz="1000" spc="-30" dirty="0">
                <a:latin typeface="Tahoma"/>
                <a:cs typeface="Tahoma"/>
              </a:rPr>
              <a:t>on </a:t>
            </a:r>
            <a:r>
              <a:rPr sz="1000" spc="-60" dirty="0">
                <a:latin typeface="Tahoma"/>
                <a:cs typeface="Tahoma"/>
              </a:rPr>
              <a:t>React 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950" spc="-15" dirty="0">
                <a:latin typeface="Tahoma"/>
                <a:cs typeface="Tahoma"/>
              </a:rPr>
              <a:t>ui.frontend.angular</a:t>
            </a:r>
            <a:r>
              <a:rPr sz="950" spc="-30" dirty="0">
                <a:latin typeface="Tahoma"/>
                <a:cs typeface="Tahoma"/>
              </a:rPr>
              <a:t> </a:t>
            </a:r>
            <a:r>
              <a:rPr sz="1000" spc="25" dirty="0">
                <a:latin typeface="Tahoma"/>
                <a:cs typeface="Tahoma"/>
              </a:rPr>
              <a:t>–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optional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artifacts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required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when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creating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SPA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project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based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Angular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3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7124" y="4435347"/>
            <a:ext cx="495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25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Stu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ntr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20" dirty="0">
                <a:latin typeface="Tahoma"/>
                <a:cs typeface="Tahoma"/>
              </a:rPr>
              <a:t>P</a:t>
            </a:r>
            <a:r>
              <a:rPr sz="1100" spc="-1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130" dirty="0">
                <a:latin typeface="Tahoma"/>
                <a:cs typeface="Tahoma"/>
              </a:rPr>
              <a:t>f: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Name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ole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Location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78155">
              <a:lnSpc>
                <a:spcPct val="100000"/>
              </a:lnSpc>
              <a:spcBef>
                <a:spcPts val="675"/>
              </a:spcBef>
            </a:pPr>
            <a:r>
              <a:rPr sz="1100" dirty="0">
                <a:solidFill>
                  <a:srgbClr val="262626"/>
                </a:solidFill>
                <a:latin typeface="Segoe UI Symbol"/>
                <a:cs typeface="Segoe UI Symbol"/>
              </a:rPr>
              <a:t>-  </a:t>
            </a:r>
            <a:r>
              <a:rPr sz="1100" spc="15" dirty="0">
                <a:solidFill>
                  <a:srgbClr val="262626"/>
                </a:solidFill>
                <a:latin typeface="Segoe UI Symbol"/>
                <a:cs typeface="Segoe UI Symbol"/>
              </a:rPr>
              <a:t> </a:t>
            </a: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prem?</a:t>
            </a:r>
            <a:r>
              <a:rPr sz="1100" spc="1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Services?</a:t>
            </a:r>
            <a:r>
              <a:rPr sz="1100" spc="17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Service?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ri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G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65143" y="8727947"/>
            <a:ext cx="533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177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Ch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ck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5" dirty="0">
                <a:latin typeface="Tahoma"/>
                <a:cs typeface="Tahoma"/>
              </a:rPr>
              <a:t>Sav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urs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ate</a:t>
            </a:r>
            <a:r>
              <a:rPr sz="1100" spc="-40" dirty="0">
                <a:latin typeface="Tahoma"/>
                <a:cs typeface="Tahoma"/>
              </a:rPr>
              <a:t>ri</a:t>
            </a:r>
            <a:r>
              <a:rPr sz="1100" spc="-50" dirty="0">
                <a:latin typeface="Tahoma"/>
                <a:cs typeface="Tahoma"/>
              </a:rPr>
              <a:t>als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ur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50" dirty="0">
                <a:latin typeface="Tahoma"/>
                <a:cs typeface="Tahoma"/>
              </a:rPr>
              <a:t>ut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14" dirty="0">
                <a:latin typeface="Tahoma"/>
                <a:cs typeface="Tahoma"/>
              </a:rPr>
              <a:t>r: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9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45" dirty="0">
                <a:latin typeface="Tahoma"/>
                <a:cs typeface="Tahoma"/>
              </a:rPr>
              <a:t>PDF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80" dirty="0">
                <a:latin typeface="Tahoma"/>
                <a:cs typeface="Tahoma"/>
              </a:rPr>
              <a:t>Exe</a:t>
            </a:r>
            <a:r>
              <a:rPr sz="1100" spc="-55" dirty="0">
                <a:latin typeface="Tahoma"/>
                <a:cs typeface="Tahoma"/>
              </a:rPr>
              <a:t>rc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(P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F)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80" dirty="0">
                <a:latin typeface="Tahoma"/>
                <a:cs typeface="Tahoma"/>
              </a:rPr>
              <a:t>Exe</a:t>
            </a:r>
            <a:r>
              <a:rPr sz="1100" spc="-55" dirty="0">
                <a:latin typeface="Tahoma"/>
                <a:cs typeface="Tahoma"/>
              </a:rPr>
              <a:t>rc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e)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75" dirty="0">
                <a:latin typeface="Tahoma"/>
                <a:cs typeface="Tahoma"/>
              </a:rPr>
              <a:t>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25" dirty="0">
                <a:latin typeface="Tahoma"/>
                <a:cs typeface="Tahoma"/>
              </a:rPr>
              <a:t>s,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ssi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Go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4018" y="4435347"/>
            <a:ext cx="755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41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14472" y="1503680"/>
            <a:ext cx="1999614" cy="2807335"/>
            <a:chOff x="3014472" y="1503680"/>
            <a:chExt cx="1999614" cy="28073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4472" y="1503680"/>
              <a:ext cx="1999488" cy="2807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1792" y="1601918"/>
              <a:ext cx="1706154" cy="251159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43939" y="1352804"/>
            <a:ext cx="1501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ject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1990" y="1257951"/>
            <a:ext cx="2407920" cy="450215"/>
            <a:chOff x="3801990" y="1257951"/>
            <a:chExt cx="2407920" cy="450215"/>
          </a:xfrm>
        </p:grpSpPr>
        <p:sp>
          <p:nvSpPr>
            <p:cNvPr id="14" name="object 14"/>
            <p:cNvSpPr/>
            <p:nvPr/>
          </p:nvSpPr>
          <p:spPr>
            <a:xfrm>
              <a:off x="3809178" y="1264619"/>
              <a:ext cx="2392680" cy="436245"/>
            </a:xfrm>
            <a:custGeom>
              <a:avLst/>
              <a:gdLst/>
              <a:ahLst/>
              <a:cxnLst/>
              <a:rect l="l" t="t" r="r" b="b"/>
              <a:pathLst>
                <a:path w="2392679" h="436244">
                  <a:moveTo>
                    <a:pt x="2392680" y="0"/>
                  </a:moveTo>
                  <a:lnTo>
                    <a:pt x="686523" y="0"/>
                  </a:lnTo>
                  <a:lnTo>
                    <a:pt x="686523" y="252222"/>
                  </a:lnTo>
                  <a:lnTo>
                    <a:pt x="0" y="436105"/>
                  </a:lnTo>
                  <a:lnTo>
                    <a:pt x="686523" y="360311"/>
                  </a:lnTo>
                  <a:lnTo>
                    <a:pt x="686523" y="432371"/>
                  </a:lnTo>
                  <a:lnTo>
                    <a:pt x="2392680" y="432371"/>
                  </a:lnTo>
                  <a:lnTo>
                    <a:pt x="239268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08657" y="1264619"/>
              <a:ext cx="2394585" cy="436880"/>
            </a:xfrm>
            <a:custGeom>
              <a:avLst/>
              <a:gdLst/>
              <a:ahLst/>
              <a:cxnLst/>
              <a:rect l="l" t="t" r="r" b="b"/>
              <a:pathLst>
                <a:path w="2394585" h="436880">
                  <a:moveTo>
                    <a:pt x="687044" y="0"/>
                  </a:moveTo>
                  <a:lnTo>
                    <a:pt x="971620" y="0"/>
                  </a:lnTo>
                  <a:lnTo>
                    <a:pt x="1398484" y="0"/>
                  </a:lnTo>
                  <a:lnTo>
                    <a:pt x="2394499" y="0"/>
                  </a:lnTo>
                  <a:lnTo>
                    <a:pt x="2394499" y="252412"/>
                  </a:lnTo>
                  <a:lnTo>
                    <a:pt x="2394499" y="360588"/>
                  </a:lnTo>
                  <a:lnTo>
                    <a:pt x="2394499" y="432705"/>
                  </a:lnTo>
                  <a:lnTo>
                    <a:pt x="1398484" y="432705"/>
                  </a:lnTo>
                  <a:lnTo>
                    <a:pt x="971620" y="432705"/>
                  </a:lnTo>
                  <a:lnTo>
                    <a:pt x="687044" y="432705"/>
                  </a:lnTo>
                  <a:lnTo>
                    <a:pt x="687044" y="360588"/>
                  </a:lnTo>
                  <a:lnTo>
                    <a:pt x="0" y="436434"/>
                  </a:lnTo>
                  <a:lnTo>
                    <a:pt x="687044" y="252412"/>
                  </a:lnTo>
                  <a:lnTo>
                    <a:pt x="687044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03461" y="1330959"/>
            <a:ext cx="130365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8155" marR="5080" indent="-478790">
              <a:lnSpc>
                <a:spcPct val="102299"/>
              </a:lnSpc>
              <a:spcBef>
                <a:spcPts val="75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si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artifact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3406" y="1780608"/>
            <a:ext cx="4523105" cy="1966595"/>
            <a:chOff x="1473406" y="1780608"/>
            <a:chExt cx="4523105" cy="1966595"/>
          </a:xfrm>
        </p:grpSpPr>
        <p:sp>
          <p:nvSpPr>
            <p:cNvPr id="18" name="object 18"/>
            <p:cNvSpPr/>
            <p:nvPr/>
          </p:nvSpPr>
          <p:spPr>
            <a:xfrm>
              <a:off x="1887099" y="1787276"/>
              <a:ext cx="1460500" cy="337185"/>
            </a:xfrm>
            <a:custGeom>
              <a:avLst/>
              <a:gdLst/>
              <a:ahLst/>
              <a:cxnLst/>
              <a:rect l="l" t="t" r="r" b="b"/>
              <a:pathLst>
                <a:path w="1460500" h="337185">
                  <a:moveTo>
                    <a:pt x="988936" y="0"/>
                  </a:moveTo>
                  <a:lnTo>
                    <a:pt x="0" y="0"/>
                  </a:lnTo>
                  <a:lnTo>
                    <a:pt x="0" y="326961"/>
                  </a:lnTo>
                  <a:lnTo>
                    <a:pt x="988936" y="326961"/>
                  </a:lnTo>
                  <a:lnTo>
                    <a:pt x="988936" y="272465"/>
                  </a:lnTo>
                  <a:lnTo>
                    <a:pt x="1459877" y="336562"/>
                  </a:lnTo>
                  <a:lnTo>
                    <a:pt x="988936" y="190728"/>
                  </a:lnTo>
                  <a:lnTo>
                    <a:pt x="98893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87099" y="1787276"/>
              <a:ext cx="1461135" cy="337185"/>
            </a:xfrm>
            <a:custGeom>
              <a:avLst/>
              <a:gdLst/>
              <a:ahLst/>
              <a:cxnLst/>
              <a:rect l="l" t="t" r="r" b="b"/>
              <a:pathLst>
                <a:path w="1461135" h="337185">
                  <a:moveTo>
                    <a:pt x="0" y="0"/>
                  </a:moveTo>
                  <a:lnTo>
                    <a:pt x="577316" y="0"/>
                  </a:lnTo>
                  <a:lnTo>
                    <a:pt x="824737" y="0"/>
                  </a:lnTo>
                  <a:lnTo>
                    <a:pt x="989685" y="0"/>
                  </a:lnTo>
                  <a:lnTo>
                    <a:pt x="989685" y="190869"/>
                  </a:lnTo>
                  <a:lnTo>
                    <a:pt x="1460993" y="336821"/>
                  </a:lnTo>
                  <a:lnTo>
                    <a:pt x="989685" y="272670"/>
                  </a:lnTo>
                  <a:lnTo>
                    <a:pt x="989685" y="327205"/>
                  </a:lnTo>
                  <a:lnTo>
                    <a:pt x="824737" y="327205"/>
                  </a:lnTo>
                  <a:lnTo>
                    <a:pt x="577316" y="327205"/>
                  </a:lnTo>
                  <a:lnTo>
                    <a:pt x="0" y="327205"/>
                  </a:lnTo>
                  <a:lnTo>
                    <a:pt x="0" y="272670"/>
                  </a:lnTo>
                  <a:lnTo>
                    <a:pt x="0" y="190869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81865" y="2272155"/>
              <a:ext cx="1263015" cy="327025"/>
            </a:xfrm>
            <a:custGeom>
              <a:avLst/>
              <a:gdLst/>
              <a:ahLst/>
              <a:cxnLst/>
              <a:rect l="l" t="t" r="r" b="b"/>
              <a:pathLst>
                <a:path w="1263014" h="327025">
                  <a:moveTo>
                    <a:pt x="1042720" y="0"/>
                  </a:moveTo>
                  <a:lnTo>
                    <a:pt x="0" y="0"/>
                  </a:lnTo>
                  <a:lnTo>
                    <a:pt x="0" y="326961"/>
                  </a:lnTo>
                  <a:lnTo>
                    <a:pt x="1042720" y="326961"/>
                  </a:lnTo>
                  <a:lnTo>
                    <a:pt x="1042720" y="136232"/>
                  </a:lnTo>
                  <a:lnTo>
                    <a:pt x="1262875" y="68402"/>
                  </a:lnTo>
                  <a:lnTo>
                    <a:pt x="1042720" y="54495"/>
                  </a:lnTo>
                  <a:lnTo>
                    <a:pt x="1042720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81865" y="2272155"/>
              <a:ext cx="1264285" cy="327660"/>
            </a:xfrm>
            <a:custGeom>
              <a:avLst/>
              <a:gdLst/>
              <a:ahLst/>
              <a:cxnLst/>
              <a:rect l="l" t="t" r="r" b="b"/>
              <a:pathLst>
                <a:path w="1264285" h="327660">
                  <a:moveTo>
                    <a:pt x="0" y="0"/>
                  </a:moveTo>
                  <a:lnTo>
                    <a:pt x="608716" y="0"/>
                  </a:lnTo>
                  <a:lnTo>
                    <a:pt x="869594" y="0"/>
                  </a:lnTo>
                  <a:lnTo>
                    <a:pt x="1043514" y="0"/>
                  </a:lnTo>
                  <a:lnTo>
                    <a:pt x="1043514" y="54534"/>
                  </a:lnTo>
                  <a:lnTo>
                    <a:pt x="1263830" y="68451"/>
                  </a:lnTo>
                  <a:lnTo>
                    <a:pt x="1043514" y="136334"/>
                  </a:lnTo>
                  <a:lnTo>
                    <a:pt x="1043514" y="327204"/>
                  </a:lnTo>
                  <a:lnTo>
                    <a:pt x="869594" y="327204"/>
                  </a:lnTo>
                  <a:lnTo>
                    <a:pt x="608716" y="327204"/>
                  </a:lnTo>
                  <a:lnTo>
                    <a:pt x="0" y="327204"/>
                  </a:lnTo>
                  <a:lnTo>
                    <a:pt x="0" y="136334"/>
                  </a:lnTo>
                  <a:lnTo>
                    <a:pt x="0" y="54534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66920" y="2647030"/>
              <a:ext cx="1522730" cy="533400"/>
            </a:xfrm>
            <a:custGeom>
              <a:avLst/>
              <a:gdLst/>
              <a:ahLst/>
              <a:cxnLst/>
              <a:rect l="l" t="t" r="r" b="b"/>
              <a:pathLst>
                <a:path w="1522729" h="533400">
                  <a:moveTo>
                    <a:pt x="1522120" y="0"/>
                  </a:moveTo>
                  <a:lnTo>
                    <a:pt x="522681" y="0"/>
                  </a:lnTo>
                  <a:lnTo>
                    <a:pt x="522681" y="205460"/>
                  </a:lnTo>
                  <a:lnTo>
                    <a:pt x="0" y="533361"/>
                  </a:lnTo>
                  <a:lnTo>
                    <a:pt x="522681" y="293522"/>
                  </a:lnTo>
                  <a:lnTo>
                    <a:pt x="522681" y="352221"/>
                  </a:lnTo>
                  <a:lnTo>
                    <a:pt x="1522120" y="352221"/>
                  </a:lnTo>
                  <a:lnTo>
                    <a:pt x="152212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6526" y="2647030"/>
              <a:ext cx="1523365" cy="534035"/>
            </a:xfrm>
            <a:custGeom>
              <a:avLst/>
              <a:gdLst/>
              <a:ahLst/>
              <a:cxnLst/>
              <a:rect l="l" t="t" r="r" b="b"/>
              <a:pathLst>
                <a:path w="1523364" h="534035">
                  <a:moveTo>
                    <a:pt x="523075" y="0"/>
                  </a:moveTo>
                  <a:lnTo>
                    <a:pt x="689775" y="0"/>
                  </a:lnTo>
                  <a:lnTo>
                    <a:pt x="939825" y="0"/>
                  </a:lnTo>
                  <a:lnTo>
                    <a:pt x="1523276" y="0"/>
                  </a:lnTo>
                  <a:lnTo>
                    <a:pt x="1523276" y="205622"/>
                  </a:lnTo>
                  <a:lnTo>
                    <a:pt x="1523276" y="293745"/>
                  </a:lnTo>
                  <a:lnTo>
                    <a:pt x="1523276" y="352494"/>
                  </a:lnTo>
                  <a:lnTo>
                    <a:pt x="939825" y="352494"/>
                  </a:lnTo>
                  <a:lnTo>
                    <a:pt x="689775" y="352494"/>
                  </a:lnTo>
                  <a:lnTo>
                    <a:pt x="523075" y="352494"/>
                  </a:lnTo>
                  <a:lnTo>
                    <a:pt x="523075" y="293745"/>
                  </a:lnTo>
                  <a:lnTo>
                    <a:pt x="0" y="533761"/>
                  </a:lnTo>
                  <a:lnTo>
                    <a:pt x="523075" y="205622"/>
                  </a:lnTo>
                  <a:lnTo>
                    <a:pt x="523075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80074" y="3387884"/>
              <a:ext cx="1754505" cy="352425"/>
            </a:xfrm>
            <a:custGeom>
              <a:avLst/>
              <a:gdLst/>
              <a:ahLst/>
              <a:cxnLst/>
              <a:rect l="l" t="t" r="r" b="b"/>
              <a:pathLst>
                <a:path w="1754505" h="352425">
                  <a:moveTo>
                    <a:pt x="1297152" y="0"/>
                  </a:moveTo>
                  <a:lnTo>
                    <a:pt x="0" y="0"/>
                  </a:lnTo>
                  <a:lnTo>
                    <a:pt x="0" y="352221"/>
                  </a:lnTo>
                  <a:lnTo>
                    <a:pt x="1297152" y="352221"/>
                  </a:lnTo>
                  <a:lnTo>
                    <a:pt x="1297152" y="293522"/>
                  </a:lnTo>
                  <a:lnTo>
                    <a:pt x="1753971" y="265137"/>
                  </a:lnTo>
                  <a:lnTo>
                    <a:pt x="1297152" y="205460"/>
                  </a:lnTo>
                  <a:lnTo>
                    <a:pt x="1297152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80074" y="3387884"/>
              <a:ext cx="1755775" cy="353060"/>
            </a:xfrm>
            <a:custGeom>
              <a:avLst/>
              <a:gdLst/>
              <a:ahLst/>
              <a:cxnLst/>
              <a:rect l="l" t="t" r="r" b="b"/>
              <a:pathLst>
                <a:path w="1755775" h="353060">
                  <a:moveTo>
                    <a:pt x="0" y="0"/>
                  </a:moveTo>
                  <a:lnTo>
                    <a:pt x="757244" y="0"/>
                  </a:lnTo>
                  <a:lnTo>
                    <a:pt x="1081777" y="0"/>
                  </a:lnTo>
                  <a:lnTo>
                    <a:pt x="1298132" y="0"/>
                  </a:lnTo>
                  <a:lnTo>
                    <a:pt x="1298132" y="205621"/>
                  </a:lnTo>
                  <a:lnTo>
                    <a:pt x="1755308" y="265343"/>
                  </a:lnTo>
                  <a:lnTo>
                    <a:pt x="1298132" y="293745"/>
                  </a:lnTo>
                  <a:lnTo>
                    <a:pt x="1298132" y="352494"/>
                  </a:lnTo>
                  <a:lnTo>
                    <a:pt x="1081777" y="352494"/>
                  </a:lnTo>
                  <a:lnTo>
                    <a:pt x="757244" y="352494"/>
                  </a:lnTo>
                  <a:lnTo>
                    <a:pt x="0" y="352494"/>
                  </a:lnTo>
                  <a:lnTo>
                    <a:pt x="0" y="293745"/>
                  </a:lnTo>
                  <a:lnTo>
                    <a:pt x="0" y="20562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50413" y="3412743"/>
            <a:ext cx="969010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appl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900">
              <a:latin typeface="Tahoma"/>
              <a:cs typeface="Tahoma"/>
            </a:endParaRPr>
          </a:p>
          <a:p>
            <a:pPr marR="4445" algn="ctr">
              <a:lnSpc>
                <a:spcPct val="100000"/>
              </a:lnSpc>
              <a:spcBef>
                <a:spcPts val="25"/>
              </a:spcBef>
            </a:pPr>
            <a:r>
              <a:rPr sz="900" b="1" i="1" spc="-240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co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t,</a:t>
            </a:r>
            <a:r>
              <a:rPr sz="900" b="1" i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24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co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i="1" spc="-1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373172" y="2171675"/>
            <a:ext cx="2127250" cy="1558290"/>
            <a:chOff x="4373172" y="2171675"/>
            <a:chExt cx="2127250" cy="1558290"/>
          </a:xfrm>
        </p:grpSpPr>
        <p:sp>
          <p:nvSpPr>
            <p:cNvPr id="28" name="object 28"/>
            <p:cNvSpPr/>
            <p:nvPr/>
          </p:nvSpPr>
          <p:spPr>
            <a:xfrm>
              <a:off x="4488703" y="3210070"/>
              <a:ext cx="2004060" cy="512445"/>
            </a:xfrm>
            <a:custGeom>
              <a:avLst/>
              <a:gdLst/>
              <a:ahLst/>
              <a:cxnLst/>
              <a:rect l="l" t="t" r="r" b="b"/>
              <a:pathLst>
                <a:path w="2004060" h="512445">
                  <a:moveTo>
                    <a:pt x="2003513" y="0"/>
                  </a:moveTo>
                  <a:lnTo>
                    <a:pt x="416445" y="0"/>
                  </a:lnTo>
                  <a:lnTo>
                    <a:pt x="416445" y="85394"/>
                  </a:lnTo>
                  <a:lnTo>
                    <a:pt x="0" y="118998"/>
                  </a:lnTo>
                  <a:lnTo>
                    <a:pt x="416445" y="213499"/>
                  </a:lnTo>
                  <a:lnTo>
                    <a:pt x="416445" y="512394"/>
                  </a:lnTo>
                  <a:lnTo>
                    <a:pt x="2003513" y="512394"/>
                  </a:lnTo>
                  <a:lnTo>
                    <a:pt x="200351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88384" y="3210070"/>
              <a:ext cx="2005330" cy="513080"/>
            </a:xfrm>
            <a:custGeom>
              <a:avLst/>
              <a:gdLst/>
              <a:ahLst/>
              <a:cxnLst/>
              <a:rect l="l" t="t" r="r" b="b"/>
              <a:pathLst>
                <a:path w="2005329" h="513079">
                  <a:moveTo>
                    <a:pt x="416764" y="0"/>
                  </a:moveTo>
                  <a:lnTo>
                    <a:pt x="681477" y="0"/>
                  </a:lnTo>
                  <a:lnTo>
                    <a:pt x="1078546" y="0"/>
                  </a:lnTo>
                  <a:lnTo>
                    <a:pt x="2005040" y="0"/>
                  </a:lnTo>
                  <a:lnTo>
                    <a:pt x="2005040" y="85463"/>
                  </a:lnTo>
                  <a:lnTo>
                    <a:pt x="2005040" y="213656"/>
                  </a:lnTo>
                  <a:lnTo>
                    <a:pt x="2005040" y="512777"/>
                  </a:lnTo>
                  <a:lnTo>
                    <a:pt x="1078546" y="512777"/>
                  </a:lnTo>
                  <a:lnTo>
                    <a:pt x="681477" y="512777"/>
                  </a:lnTo>
                  <a:lnTo>
                    <a:pt x="416764" y="512777"/>
                  </a:lnTo>
                  <a:lnTo>
                    <a:pt x="416764" y="213656"/>
                  </a:lnTo>
                  <a:lnTo>
                    <a:pt x="0" y="119093"/>
                  </a:lnTo>
                  <a:lnTo>
                    <a:pt x="416764" y="85463"/>
                  </a:lnTo>
                  <a:lnTo>
                    <a:pt x="416764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80274" y="2178343"/>
              <a:ext cx="1611630" cy="370840"/>
            </a:xfrm>
            <a:custGeom>
              <a:avLst/>
              <a:gdLst/>
              <a:ahLst/>
              <a:cxnLst/>
              <a:rect l="l" t="t" r="r" b="b"/>
              <a:pathLst>
                <a:path w="1611629" h="370839">
                  <a:moveTo>
                    <a:pt x="1611210" y="0"/>
                  </a:moveTo>
                  <a:lnTo>
                    <a:pt x="568490" y="0"/>
                  </a:lnTo>
                  <a:lnTo>
                    <a:pt x="568490" y="204546"/>
                  </a:lnTo>
                  <a:lnTo>
                    <a:pt x="0" y="370319"/>
                  </a:lnTo>
                  <a:lnTo>
                    <a:pt x="568490" y="292214"/>
                  </a:lnTo>
                  <a:lnTo>
                    <a:pt x="568490" y="350659"/>
                  </a:lnTo>
                  <a:lnTo>
                    <a:pt x="1611210" y="350659"/>
                  </a:lnTo>
                  <a:lnTo>
                    <a:pt x="1611210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79840" y="2178343"/>
              <a:ext cx="1612900" cy="370840"/>
            </a:xfrm>
            <a:custGeom>
              <a:avLst/>
              <a:gdLst/>
              <a:ahLst/>
              <a:cxnLst/>
              <a:rect l="l" t="t" r="r" b="b"/>
              <a:pathLst>
                <a:path w="1612900" h="370839">
                  <a:moveTo>
                    <a:pt x="568924" y="0"/>
                  </a:moveTo>
                  <a:lnTo>
                    <a:pt x="742843" y="0"/>
                  </a:lnTo>
                  <a:lnTo>
                    <a:pt x="1003721" y="0"/>
                  </a:lnTo>
                  <a:lnTo>
                    <a:pt x="1612438" y="0"/>
                  </a:lnTo>
                  <a:lnTo>
                    <a:pt x="1612438" y="204706"/>
                  </a:lnTo>
                  <a:lnTo>
                    <a:pt x="1612438" y="292437"/>
                  </a:lnTo>
                  <a:lnTo>
                    <a:pt x="1612438" y="350925"/>
                  </a:lnTo>
                  <a:lnTo>
                    <a:pt x="1003721" y="350925"/>
                  </a:lnTo>
                  <a:lnTo>
                    <a:pt x="742843" y="350925"/>
                  </a:lnTo>
                  <a:lnTo>
                    <a:pt x="568924" y="350925"/>
                  </a:lnTo>
                  <a:lnTo>
                    <a:pt x="568924" y="292437"/>
                  </a:lnTo>
                  <a:lnTo>
                    <a:pt x="0" y="370601"/>
                  </a:lnTo>
                  <a:lnTo>
                    <a:pt x="568924" y="204706"/>
                  </a:lnTo>
                  <a:lnTo>
                    <a:pt x="568924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078557" y="2202688"/>
            <a:ext cx="834390" cy="7727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" marR="47625" algn="ctr">
              <a:lnSpc>
                <a:spcPct val="102200"/>
              </a:lnSpc>
              <a:spcBef>
                <a:spcPts val="75"/>
              </a:spcBef>
            </a:pP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ts  bundles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50">
              <a:latin typeface="Tahoma"/>
              <a:cs typeface="Tahoma"/>
            </a:endParaRPr>
          </a:p>
          <a:p>
            <a:pPr marR="5080" algn="ctr">
              <a:lnSpc>
                <a:spcPct val="100000"/>
              </a:lnSpc>
              <a:spcBef>
                <a:spcPts val="5"/>
              </a:spcBef>
            </a:pP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appl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cod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900">
              <a:latin typeface="Tahoma"/>
              <a:cs typeface="Tahoma"/>
            </a:endParaRPr>
          </a:p>
          <a:p>
            <a:pPr marR="4445" algn="ctr">
              <a:lnSpc>
                <a:spcPct val="100000"/>
              </a:lnSpc>
              <a:spcBef>
                <a:spcPts val="20"/>
              </a:spcBef>
            </a:pPr>
            <a:r>
              <a:rPr sz="900" b="1" i="1" spc="-180" dirty="0">
                <a:solidFill>
                  <a:srgbClr val="FFFFFF"/>
                </a:solidFill>
                <a:latin typeface="Verdana"/>
                <a:cs typeface="Verdana"/>
              </a:rPr>
              <a:t>/apps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97388" y="4221988"/>
            <a:ext cx="15284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i="1" spc="-125" dirty="0">
                <a:latin typeface="Verdana"/>
                <a:cs typeface="Verdana"/>
              </a:rPr>
              <a:t>Ge</a:t>
            </a:r>
            <a:r>
              <a:rPr sz="600" b="1" i="1" spc="-110" dirty="0">
                <a:latin typeface="Verdana"/>
                <a:cs typeface="Verdana"/>
              </a:rPr>
              <a:t>n</a:t>
            </a:r>
            <a:r>
              <a:rPr sz="600" b="1" i="1" spc="-135" dirty="0">
                <a:latin typeface="Verdana"/>
                <a:cs typeface="Verdana"/>
              </a:rPr>
              <a:t>e</a:t>
            </a:r>
            <a:r>
              <a:rPr sz="600" b="1" i="1" spc="-100" dirty="0">
                <a:latin typeface="Verdana"/>
                <a:cs typeface="Verdana"/>
              </a:rPr>
              <a:t>ra</a:t>
            </a:r>
            <a:r>
              <a:rPr sz="600" b="1" i="1" spc="-105" dirty="0">
                <a:latin typeface="Verdana"/>
                <a:cs typeface="Verdana"/>
              </a:rPr>
              <a:t>t</a:t>
            </a:r>
            <a:r>
              <a:rPr sz="600" b="1" i="1" spc="-135" dirty="0">
                <a:latin typeface="Verdana"/>
                <a:cs typeface="Verdana"/>
              </a:rPr>
              <a:t>e</a:t>
            </a:r>
            <a:r>
              <a:rPr sz="600" b="1" i="1" spc="-110" dirty="0">
                <a:latin typeface="Verdana"/>
                <a:cs typeface="Verdana"/>
              </a:rPr>
              <a:t>d</a:t>
            </a:r>
            <a:r>
              <a:rPr sz="600" b="1" i="1" spc="-70" dirty="0">
                <a:latin typeface="Verdana"/>
                <a:cs typeface="Verdana"/>
              </a:rPr>
              <a:t> </a:t>
            </a:r>
            <a:r>
              <a:rPr sz="600" b="1" i="1" spc="-100" dirty="0">
                <a:latin typeface="Verdana"/>
                <a:cs typeface="Verdana"/>
              </a:rPr>
              <a:t>fro</a:t>
            </a:r>
            <a:r>
              <a:rPr sz="600" b="1" i="1" spc="-165" dirty="0">
                <a:latin typeface="Verdana"/>
                <a:cs typeface="Verdana"/>
              </a:rPr>
              <a:t>m</a:t>
            </a:r>
            <a:r>
              <a:rPr sz="600" b="1" i="1" spc="-70" dirty="0">
                <a:latin typeface="Verdana"/>
                <a:cs typeface="Verdana"/>
              </a:rPr>
              <a:t> </a:t>
            </a:r>
            <a:r>
              <a:rPr sz="600" b="1" i="1" spc="-80" dirty="0">
                <a:latin typeface="Verdana"/>
                <a:cs typeface="Verdana"/>
              </a:rPr>
              <a:t>M</a:t>
            </a:r>
            <a:r>
              <a:rPr sz="600" b="1" i="1" spc="-100" dirty="0">
                <a:latin typeface="Verdana"/>
                <a:cs typeface="Verdana"/>
              </a:rPr>
              <a:t>a</a:t>
            </a:r>
            <a:r>
              <a:rPr sz="600" b="1" i="1" spc="-125" dirty="0">
                <a:latin typeface="Verdana"/>
                <a:cs typeface="Verdana"/>
              </a:rPr>
              <a:t>v</a:t>
            </a:r>
            <a:r>
              <a:rPr sz="600" b="1" i="1" spc="-135" dirty="0">
                <a:latin typeface="Verdana"/>
                <a:cs typeface="Verdana"/>
              </a:rPr>
              <a:t>e</a:t>
            </a:r>
            <a:r>
              <a:rPr sz="600" b="1" i="1" spc="-110" dirty="0">
                <a:latin typeface="Verdana"/>
                <a:cs typeface="Verdana"/>
              </a:rPr>
              <a:t>n</a:t>
            </a:r>
            <a:r>
              <a:rPr sz="600" b="1" i="1" spc="-70" dirty="0">
                <a:latin typeface="Verdana"/>
                <a:cs typeface="Verdana"/>
              </a:rPr>
              <a:t> </a:t>
            </a:r>
            <a:r>
              <a:rPr sz="600" b="1" i="1" spc="-114" dirty="0">
                <a:latin typeface="Verdana"/>
                <a:cs typeface="Verdana"/>
              </a:rPr>
              <a:t>A</a:t>
            </a:r>
            <a:r>
              <a:rPr sz="600" b="1" i="1" spc="-105" dirty="0">
                <a:latin typeface="Verdana"/>
                <a:cs typeface="Verdana"/>
              </a:rPr>
              <a:t>E</a:t>
            </a:r>
            <a:r>
              <a:rPr sz="600" b="1" i="1" spc="-80" dirty="0">
                <a:latin typeface="Verdana"/>
                <a:cs typeface="Verdana"/>
              </a:rPr>
              <a:t>M</a:t>
            </a:r>
            <a:r>
              <a:rPr sz="600" b="1" i="1" spc="-65" dirty="0">
                <a:latin typeface="Verdana"/>
                <a:cs typeface="Verdana"/>
              </a:rPr>
              <a:t> </a:t>
            </a:r>
            <a:r>
              <a:rPr sz="600" b="1" i="1" spc="-110" dirty="0">
                <a:latin typeface="Verdana"/>
                <a:cs typeface="Verdana"/>
              </a:rPr>
              <a:t>P</a:t>
            </a:r>
            <a:r>
              <a:rPr sz="600" b="1" i="1" spc="-105" dirty="0">
                <a:latin typeface="Verdana"/>
                <a:cs typeface="Verdana"/>
              </a:rPr>
              <a:t>roj</a:t>
            </a:r>
            <a:r>
              <a:rPr sz="600" b="1" i="1" spc="-135" dirty="0">
                <a:latin typeface="Verdana"/>
                <a:cs typeface="Verdana"/>
              </a:rPr>
              <a:t>e</a:t>
            </a:r>
            <a:r>
              <a:rPr sz="600" b="1" i="1" spc="-120" dirty="0">
                <a:latin typeface="Verdana"/>
                <a:cs typeface="Verdana"/>
              </a:rPr>
              <a:t>c</a:t>
            </a:r>
            <a:r>
              <a:rPr sz="600" b="1" i="1" spc="-100" dirty="0">
                <a:latin typeface="Verdana"/>
                <a:cs typeface="Verdana"/>
              </a:rPr>
              <a:t>t</a:t>
            </a:r>
            <a:r>
              <a:rPr sz="600" b="1" i="1" spc="-70" dirty="0">
                <a:latin typeface="Verdana"/>
                <a:cs typeface="Verdana"/>
              </a:rPr>
              <a:t> </a:t>
            </a:r>
            <a:r>
              <a:rPr sz="600" b="1" i="1" spc="-114" dirty="0">
                <a:latin typeface="Verdana"/>
                <a:cs typeface="Verdana"/>
              </a:rPr>
              <a:t>A</a:t>
            </a:r>
            <a:r>
              <a:rPr sz="600" b="1" i="1" spc="-100" dirty="0">
                <a:latin typeface="Verdana"/>
                <a:cs typeface="Verdana"/>
              </a:rPr>
              <a:t>r</a:t>
            </a:r>
            <a:r>
              <a:rPr sz="600" b="1" i="1" spc="-114" dirty="0">
                <a:latin typeface="Verdana"/>
                <a:cs typeface="Verdana"/>
              </a:rPr>
              <a:t>c</a:t>
            </a:r>
            <a:r>
              <a:rPr sz="600" b="1" i="1" spc="-110" dirty="0">
                <a:latin typeface="Verdana"/>
                <a:cs typeface="Verdana"/>
              </a:rPr>
              <a:t>h</a:t>
            </a:r>
            <a:r>
              <a:rPr sz="600" b="1" i="1" spc="-135" dirty="0">
                <a:latin typeface="Verdana"/>
                <a:cs typeface="Verdana"/>
              </a:rPr>
              <a:t>e</a:t>
            </a:r>
            <a:r>
              <a:rPr sz="600" b="1" i="1" spc="-105" dirty="0">
                <a:latin typeface="Verdana"/>
                <a:cs typeface="Verdana"/>
              </a:rPr>
              <a:t>t</a:t>
            </a:r>
            <a:r>
              <a:rPr sz="600" b="1" i="1" spc="-125" dirty="0">
                <a:latin typeface="Verdana"/>
                <a:cs typeface="Verdana"/>
              </a:rPr>
              <a:t>y</a:t>
            </a:r>
            <a:r>
              <a:rPr sz="600" b="1" i="1" spc="-110" dirty="0">
                <a:latin typeface="Verdana"/>
                <a:cs typeface="Verdana"/>
              </a:rPr>
              <a:t>p</a:t>
            </a:r>
            <a:r>
              <a:rPr sz="600" b="1" i="1" spc="-130" dirty="0">
                <a:latin typeface="Verdana"/>
                <a:cs typeface="Verdana"/>
              </a:rPr>
              <a:t>e</a:t>
            </a:r>
            <a:r>
              <a:rPr sz="600" b="1" i="1" spc="-75" dirty="0">
                <a:latin typeface="Verdana"/>
                <a:cs typeface="Verdana"/>
              </a:rPr>
              <a:t> </a:t>
            </a:r>
            <a:r>
              <a:rPr sz="600" b="1" i="1" spc="-150" dirty="0">
                <a:latin typeface="Verdana"/>
                <a:cs typeface="Verdana"/>
              </a:rPr>
              <a:t>2</a:t>
            </a:r>
            <a:r>
              <a:rPr sz="600" b="1" i="1" spc="-145" dirty="0"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58147" y="3780698"/>
            <a:ext cx="1548130" cy="366395"/>
            <a:chOff x="4158147" y="3780698"/>
            <a:chExt cx="1548130" cy="366395"/>
          </a:xfrm>
        </p:grpSpPr>
        <p:sp>
          <p:nvSpPr>
            <p:cNvPr id="35" name="object 35"/>
            <p:cNvSpPr/>
            <p:nvPr/>
          </p:nvSpPr>
          <p:spPr>
            <a:xfrm>
              <a:off x="4165220" y="3787366"/>
              <a:ext cx="1533525" cy="352425"/>
            </a:xfrm>
            <a:custGeom>
              <a:avLst/>
              <a:gdLst/>
              <a:ahLst/>
              <a:cxnLst/>
              <a:rect l="l" t="t" r="r" b="b"/>
              <a:pathLst>
                <a:path w="1533525" h="352425">
                  <a:moveTo>
                    <a:pt x="1533461" y="0"/>
                  </a:moveTo>
                  <a:lnTo>
                    <a:pt x="534022" y="0"/>
                  </a:lnTo>
                  <a:lnTo>
                    <a:pt x="534022" y="58699"/>
                  </a:lnTo>
                  <a:lnTo>
                    <a:pt x="0" y="20764"/>
                  </a:lnTo>
                  <a:lnTo>
                    <a:pt x="534022" y="146761"/>
                  </a:lnTo>
                  <a:lnTo>
                    <a:pt x="534022" y="352221"/>
                  </a:lnTo>
                  <a:lnTo>
                    <a:pt x="1533461" y="352221"/>
                  </a:lnTo>
                  <a:lnTo>
                    <a:pt x="153346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64815" y="3787366"/>
              <a:ext cx="1534795" cy="353060"/>
            </a:xfrm>
            <a:custGeom>
              <a:avLst/>
              <a:gdLst/>
              <a:ahLst/>
              <a:cxnLst/>
              <a:rect l="l" t="t" r="r" b="b"/>
              <a:pathLst>
                <a:path w="1534795" h="353060">
                  <a:moveTo>
                    <a:pt x="534427" y="0"/>
                  </a:moveTo>
                  <a:lnTo>
                    <a:pt x="701127" y="0"/>
                  </a:lnTo>
                  <a:lnTo>
                    <a:pt x="951177" y="0"/>
                  </a:lnTo>
                  <a:lnTo>
                    <a:pt x="1534628" y="0"/>
                  </a:lnTo>
                  <a:lnTo>
                    <a:pt x="1534628" y="58748"/>
                  </a:lnTo>
                  <a:lnTo>
                    <a:pt x="1534628" y="146872"/>
                  </a:lnTo>
                  <a:lnTo>
                    <a:pt x="1534628" y="352494"/>
                  </a:lnTo>
                  <a:lnTo>
                    <a:pt x="951177" y="352494"/>
                  </a:lnTo>
                  <a:lnTo>
                    <a:pt x="701127" y="352494"/>
                  </a:lnTo>
                  <a:lnTo>
                    <a:pt x="534427" y="352494"/>
                  </a:lnTo>
                  <a:lnTo>
                    <a:pt x="534427" y="146872"/>
                  </a:lnTo>
                  <a:lnTo>
                    <a:pt x="0" y="20779"/>
                  </a:lnTo>
                  <a:lnTo>
                    <a:pt x="534427" y="58748"/>
                  </a:lnTo>
                  <a:lnTo>
                    <a:pt x="534427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04867" y="3248152"/>
            <a:ext cx="1643380" cy="866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6210" marR="5080" algn="ctr">
              <a:lnSpc>
                <a:spcPct val="96700"/>
              </a:lnSpc>
              <a:spcBef>
                <a:spcPts val="135"/>
              </a:spcBef>
            </a:pP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pac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ag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rep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cod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pac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ag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ahoma"/>
              <a:cs typeface="Tahoma"/>
            </a:endParaRPr>
          </a:p>
          <a:p>
            <a:pPr marL="76200" marR="847090" indent="-76835">
              <a:lnSpc>
                <a:spcPct val="100000"/>
              </a:lnSpc>
              <a:spcBef>
                <a:spcPts val="5"/>
              </a:spcBef>
            </a:pPr>
            <a:r>
              <a:rPr sz="900" b="1" i="1" spc="-125" dirty="0">
                <a:solidFill>
                  <a:srgbClr val="FFFFFF"/>
                </a:solidFill>
                <a:latin typeface="Verdana"/>
                <a:cs typeface="Verdana"/>
              </a:rPr>
              <a:t>cl</a:t>
            </a:r>
            <a:r>
              <a:rPr sz="900" b="1" i="1" spc="-1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i="1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8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900" b="1" i="1" spc="-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b="1" i="1" spc="-155" dirty="0">
                <a:solidFill>
                  <a:srgbClr val="FFFFFF"/>
                </a:solidFill>
                <a:latin typeface="Verdana"/>
                <a:cs typeface="Verdana"/>
              </a:rPr>
              <a:t>brary</a:t>
            </a:r>
            <a:r>
              <a:rPr sz="900" b="1" i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125" dirty="0">
                <a:solidFill>
                  <a:srgbClr val="FFFFFF"/>
                </a:solidFill>
                <a:latin typeface="Verdana"/>
                <a:cs typeface="Verdana"/>
              </a:rPr>
              <a:t>fi</a:t>
            </a:r>
            <a:r>
              <a:rPr sz="900" b="1" i="1" spc="-8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45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b="1" i="1" spc="-165" dirty="0">
                <a:solidFill>
                  <a:srgbClr val="FFFFFF"/>
                </a:solidFill>
                <a:latin typeface="Verdana"/>
                <a:cs typeface="Verdana"/>
              </a:rPr>
              <a:t>nd</a:t>
            </a:r>
            <a:r>
              <a:rPr sz="900" b="1" i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80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z="900" b="1" i="1" spc="-1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b="1" i="1" spc="-160" dirty="0">
                <a:solidFill>
                  <a:srgbClr val="FFFFFF"/>
                </a:solidFill>
                <a:latin typeface="Verdana"/>
                <a:cs typeface="Verdana"/>
              </a:rPr>
              <a:t>rc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823624" y="2664374"/>
            <a:ext cx="1487805" cy="847090"/>
            <a:chOff x="1823624" y="2664374"/>
            <a:chExt cx="1487805" cy="847090"/>
          </a:xfrm>
        </p:grpSpPr>
        <p:sp>
          <p:nvSpPr>
            <p:cNvPr id="39" name="object 39"/>
            <p:cNvSpPr/>
            <p:nvPr/>
          </p:nvSpPr>
          <p:spPr>
            <a:xfrm>
              <a:off x="1830292" y="2671042"/>
              <a:ext cx="1473835" cy="833119"/>
            </a:xfrm>
            <a:custGeom>
              <a:avLst/>
              <a:gdLst/>
              <a:ahLst/>
              <a:cxnLst/>
              <a:rect l="l" t="t" r="r" b="b"/>
              <a:pathLst>
                <a:path w="1473835" h="833120">
                  <a:moveTo>
                    <a:pt x="999439" y="0"/>
                  </a:moveTo>
                  <a:lnTo>
                    <a:pt x="0" y="0"/>
                  </a:lnTo>
                  <a:lnTo>
                    <a:pt x="0" y="423710"/>
                  </a:lnTo>
                  <a:lnTo>
                    <a:pt x="583006" y="423710"/>
                  </a:lnTo>
                  <a:lnTo>
                    <a:pt x="1473212" y="832700"/>
                  </a:lnTo>
                  <a:lnTo>
                    <a:pt x="832866" y="423710"/>
                  </a:lnTo>
                  <a:lnTo>
                    <a:pt x="999439" y="423710"/>
                  </a:lnTo>
                  <a:lnTo>
                    <a:pt x="99943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30292" y="2671042"/>
              <a:ext cx="1474470" cy="833755"/>
            </a:xfrm>
            <a:custGeom>
              <a:avLst/>
              <a:gdLst/>
              <a:ahLst/>
              <a:cxnLst/>
              <a:rect l="l" t="t" r="r" b="b"/>
              <a:pathLst>
                <a:path w="1474470" h="833754">
                  <a:moveTo>
                    <a:pt x="0" y="0"/>
                  </a:moveTo>
                  <a:lnTo>
                    <a:pt x="583450" y="0"/>
                  </a:lnTo>
                  <a:lnTo>
                    <a:pt x="833501" y="0"/>
                  </a:lnTo>
                  <a:lnTo>
                    <a:pt x="1000201" y="0"/>
                  </a:lnTo>
                  <a:lnTo>
                    <a:pt x="1000201" y="247354"/>
                  </a:lnTo>
                  <a:lnTo>
                    <a:pt x="1000201" y="353363"/>
                  </a:lnTo>
                  <a:lnTo>
                    <a:pt x="1000201" y="424036"/>
                  </a:lnTo>
                  <a:lnTo>
                    <a:pt x="833501" y="424036"/>
                  </a:lnTo>
                  <a:lnTo>
                    <a:pt x="1474326" y="833336"/>
                  </a:lnTo>
                  <a:lnTo>
                    <a:pt x="583450" y="424036"/>
                  </a:lnTo>
                  <a:lnTo>
                    <a:pt x="0" y="424036"/>
                  </a:lnTo>
                  <a:lnTo>
                    <a:pt x="0" y="353363"/>
                  </a:lnTo>
                  <a:lnTo>
                    <a:pt x="0" y="247354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936728" y="1800352"/>
            <a:ext cx="899794" cy="1293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29565" marR="68580" indent="-262890">
              <a:lnSpc>
                <a:spcPct val="102200"/>
              </a:lnSpc>
              <a:spcBef>
                <a:spcPts val="75"/>
              </a:spcBef>
            </a:pP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appl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ahoma"/>
              <a:cs typeface="Tahoma"/>
            </a:endParaRPr>
          </a:p>
          <a:p>
            <a:pPr marL="246379" marR="5080" indent="69850">
              <a:lnSpc>
                <a:spcPct val="102299"/>
              </a:lnSpc>
            </a:pP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dispatcher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gu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  <a:p>
            <a:pPr marL="273685">
              <a:lnSpc>
                <a:spcPct val="100000"/>
              </a:lnSpc>
              <a:spcBef>
                <a:spcPts val="795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OSGi</a:t>
            </a:r>
            <a:endParaRPr sz="900">
              <a:latin typeface="Tahoma"/>
              <a:cs typeface="Tahoma"/>
            </a:endParaRPr>
          </a:p>
          <a:p>
            <a:pPr marL="34290">
              <a:lnSpc>
                <a:spcPts val="1045"/>
              </a:lnSpc>
              <a:spcBef>
                <a:spcPts val="25"/>
              </a:spcBef>
            </a:pP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configurations:</a:t>
            </a:r>
            <a:endParaRPr sz="900">
              <a:latin typeface="Tahoma"/>
              <a:cs typeface="Tahoma"/>
            </a:endParaRPr>
          </a:p>
          <a:p>
            <a:pPr>
              <a:lnSpc>
                <a:spcPts val="1045"/>
              </a:lnSpc>
            </a:pP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/apps/osgiconfig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45" name="object 45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48455" y="87279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42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0899" y="5645403"/>
            <a:ext cx="6070600" cy="2306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 marR="3328670">
              <a:lnSpc>
                <a:spcPct val="99100"/>
              </a:lnSpc>
              <a:spcBef>
                <a:spcPts val="1175"/>
              </a:spcBef>
            </a:pPr>
            <a:r>
              <a:rPr sz="1100" spc="-60" dirty="0">
                <a:latin typeface="Tahoma"/>
                <a:cs typeface="Tahoma"/>
              </a:rPr>
              <a:t>Runs </a:t>
            </a:r>
            <a:r>
              <a:rPr sz="1100" spc="-55" dirty="0">
                <a:latin typeface="Tahoma"/>
                <a:cs typeface="Tahoma"/>
              </a:rPr>
              <a:t>analysis </a:t>
            </a:r>
            <a:r>
              <a:rPr sz="1100" spc="-30" dirty="0">
                <a:latin typeface="Tahoma"/>
                <a:cs typeface="Tahoma"/>
              </a:rPr>
              <a:t>on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70" dirty="0">
                <a:latin typeface="Tahoma"/>
                <a:cs typeface="Tahoma"/>
              </a:rPr>
              <a:t>project, </a:t>
            </a:r>
            <a:r>
              <a:rPr sz="1100" spc="-40" dirty="0">
                <a:latin typeface="Tahoma"/>
                <a:cs typeface="Tahoma"/>
              </a:rPr>
              <a:t>which </a:t>
            </a:r>
            <a:r>
              <a:rPr sz="1100" spc="-50" dirty="0">
                <a:latin typeface="Tahoma"/>
                <a:cs typeface="Tahoma"/>
              </a:rPr>
              <a:t>provides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additional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validation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93040" marR="3338829">
              <a:lnSpc>
                <a:spcPts val="1300"/>
              </a:lnSpc>
              <a:spcBef>
                <a:spcPts val="825"/>
              </a:spcBef>
            </a:pP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Maven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now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includes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analyzer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78155" marR="3512820" indent="-171450">
              <a:lnSpc>
                <a:spcPts val="1300"/>
              </a:lnSpc>
              <a:spcBef>
                <a:spcPts val="71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Ru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Mod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  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marR="3115945" indent="-171450">
              <a:lnSpc>
                <a:spcPts val="1300"/>
              </a:lnSpc>
              <a:spcBef>
                <a:spcPts val="59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e  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  </a:t>
            </a: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840479" y="6000496"/>
            <a:ext cx="3084830" cy="2338070"/>
            <a:chOff x="3840479" y="6000496"/>
            <a:chExt cx="3084830" cy="2338070"/>
          </a:xfrm>
        </p:grpSpPr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0479" y="6000496"/>
              <a:ext cx="3084576" cy="23378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9590" y="6100041"/>
              <a:ext cx="2789916" cy="2042761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8074" y="4435347"/>
            <a:ext cx="87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43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7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99816" y="2213864"/>
            <a:ext cx="3733800" cy="2170430"/>
            <a:chOff x="3099816" y="2213864"/>
            <a:chExt cx="3733800" cy="21704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9816" y="2213864"/>
              <a:ext cx="3733800" cy="21701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7580" y="2310996"/>
              <a:ext cx="3437928" cy="18752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50899" y="1352804"/>
            <a:ext cx="6070600" cy="267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ui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.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pps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.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str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tur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 marR="1316355">
              <a:lnSpc>
                <a:spcPct val="160000"/>
              </a:lnSpc>
              <a:spcBef>
                <a:spcPts val="370"/>
              </a:spcBef>
            </a:pPr>
            <a:r>
              <a:rPr sz="1100" spc="-50" dirty="0">
                <a:latin typeface="Tahoma"/>
                <a:cs typeface="Tahoma"/>
              </a:rPr>
              <a:t>Required </a:t>
            </a:r>
            <a:r>
              <a:rPr sz="1100" spc="-60" dirty="0">
                <a:latin typeface="Tahoma"/>
                <a:cs typeface="Tahoma"/>
              </a:rPr>
              <a:t>for </a:t>
            </a:r>
            <a:r>
              <a:rPr sz="1100" spc="-40" dirty="0">
                <a:latin typeface="Tahoma"/>
                <a:cs typeface="Tahoma"/>
              </a:rPr>
              <a:t>Adobe </a:t>
            </a:r>
            <a:r>
              <a:rPr sz="1100" spc="-55" dirty="0">
                <a:latin typeface="Tahoma"/>
                <a:cs typeface="Tahoma"/>
              </a:rPr>
              <a:t>Experience </a:t>
            </a:r>
            <a:r>
              <a:rPr sz="1100" spc="-45" dirty="0">
                <a:latin typeface="Tahoma"/>
                <a:cs typeface="Tahoma"/>
              </a:rPr>
              <a:t>Manager </a:t>
            </a:r>
            <a:r>
              <a:rPr sz="1100" spc="-80" dirty="0">
                <a:latin typeface="Tahoma"/>
                <a:cs typeface="Tahoma"/>
              </a:rPr>
              <a:t>as </a:t>
            </a:r>
            <a:r>
              <a:rPr sz="1100" spc="-70" dirty="0">
                <a:latin typeface="Tahoma"/>
                <a:cs typeface="Tahoma"/>
              </a:rPr>
              <a:t>a </a:t>
            </a:r>
            <a:r>
              <a:rPr sz="1100" spc="-35" dirty="0">
                <a:latin typeface="Tahoma"/>
                <a:cs typeface="Tahoma"/>
              </a:rPr>
              <a:t>Cloud </a:t>
            </a:r>
            <a:r>
              <a:rPr sz="1100" spc="-60" dirty="0">
                <a:latin typeface="Tahoma"/>
                <a:cs typeface="Tahoma"/>
              </a:rPr>
              <a:t>Service </a:t>
            </a:r>
            <a:r>
              <a:rPr sz="1100" spc="-50" dirty="0">
                <a:latin typeface="Tahoma"/>
                <a:cs typeface="Tahoma"/>
              </a:rPr>
              <a:t>maven </a:t>
            </a:r>
            <a:r>
              <a:rPr sz="1100" spc="-60" dirty="0">
                <a:latin typeface="Tahoma"/>
                <a:cs typeface="Tahoma"/>
              </a:rPr>
              <a:t>projects 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Defines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JCR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roots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which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project’s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sub-packages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ahoma"/>
              <a:cs typeface="Tahoma"/>
            </a:endParaRPr>
          </a:p>
          <a:p>
            <a:pPr marL="350520" marR="4167504" indent="-19939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0520" algn="l"/>
                <a:tab pos="351155" algn="l"/>
              </a:tabLst>
            </a:pPr>
            <a:r>
              <a:rPr sz="1200" spc="-60" dirty="0">
                <a:latin typeface="Tahoma"/>
                <a:cs typeface="Tahoma"/>
              </a:rPr>
              <a:t>En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5" dirty="0">
                <a:latin typeface="Tahoma"/>
                <a:cs typeface="Tahoma"/>
              </a:rPr>
              <a:t>ll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f  </a:t>
            </a:r>
            <a:r>
              <a:rPr sz="1200" spc="-70" dirty="0">
                <a:latin typeface="Tahoma"/>
                <a:cs typeface="Tahoma"/>
              </a:rPr>
              <a:t>pa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85" dirty="0">
                <a:latin typeface="Tahoma"/>
                <a:cs typeface="Tahoma"/>
              </a:rPr>
              <a:t>ag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65" dirty="0">
                <a:latin typeface="Tahoma"/>
                <a:cs typeface="Tahoma"/>
              </a:rPr>
              <a:t>aut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at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45" dirty="0">
                <a:latin typeface="Tahoma"/>
                <a:cs typeface="Tahoma"/>
              </a:rPr>
              <a:t>al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45" dirty="0">
                <a:latin typeface="Tahoma"/>
                <a:cs typeface="Tahoma"/>
              </a:rPr>
              <a:t>y  </a:t>
            </a:r>
            <a:r>
              <a:rPr sz="1200" spc="-50" dirty="0">
                <a:latin typeface="Tahoma"/>
                <a:cs typeface="Tahoma"/>
              </a:rPr>
              <a:t>ord</a:t>
            </a:r>
            <a:r>
              <a:rPr sz="1200" spc="-70" dirty="0">
                <a:latin typeface="Tahoma"/>
                <a:cs typeface="Tahoma"/>
              </a:rPr>
              <a:t>er</a:t>
            </a:r>
            <a:r>
              <a:rPr sz="1200" spc="-55" dirty="0">
                <a:latin typeface="Tahoma"/>
                <a:cs typeface="Tahoma"/>
              </a:rPr>
              <a:t>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75" dirty="0">
                <a:latin typeface="Tahoma"/>
                <a:cs typeface="Tahoma"/>
              </a:rPr>
              <a:t>J</a:t>
            </a: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8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eso</a:t>
            </a:r>
            <a:r>
              <a:rPr sz="1200" spc="-70" dirty="0">
                <a:latin typeface="Tahoma"/>
                <a:cs typeface="Tahoma"/>
              </a:rPr>
              <a:t>ur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50" dirty="0">
                <a:latin typeface="Tahoma"/>
                <a:cs typeface="Tahoma"/>
              </a:rPr>
              <a:t>e  </a:t>
            </a:r>
            <a:r>
              <a:rPr sz="1200" spc="-55" dirty="0">
                <a:latin typeface="Tahoma"/>
                <a:cs typeface="Tahoma"/>
              </a:rPr>
              <a:t>dependencies</a:t>
            </a:r>
            <a:endParaRPr sz="1200">
              <a:latin typeface="Tahoma"/>
              <a:cs typeface="Tahoma"/>
            </a:endParaRPr>
          </a:p>
          <a:p>
            <a:pPr marL="350520" marR="3984625" indent="-199390">
              <a:lnSpc>
                <a:spcPct val="98800"/>
              </a:lnSpc>
              <a:spcBef>
                <a:spcPts val="375"/>
              </a:spcBef>
              <a:buFont typeface="Arial MT"/>
              <a:buChar char="•"/>
              <a:tabLst>
                <a:tab pos="350520" algn="l"/>
                <a:tab pos="351155" algn="l"/>
              </a:tabLst>
            </a:pPr>
            <a:r>
              <a:rPr sz="1200" spc="35" dirty="0">
                <a:latin typeface="Tahoma"/>
                <a:cs typeface="Tahoma"/>
              </a:rPr>
              <a:t>M</a:t>
            </a:r>
            <a:r>
              <a:rPr sz="1200" spc="5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ss</a:t>
            </a:r>
            <a:r>
              <a:rPr sz="1200" spc="-5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n</a:t>
            </a:r>
            <a:r>
              <a:rPr sz="1200" spc="-50" dirty="0">
                <a:latin typeface="Tahoma"/>
                <a:cs typeface="Tahoma"/>
              </a:rPr>
              <a:t>de</a:t>
            </a:r>
            <a:r>
              <a:rPr sz="1200" spc="-60" dirty="0">
                <a:latin typeface="Tahoma"/>
                <a:cs typeface="Tahoma"/>
              </a:rPr>
              <a:t>nc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80" dirty="0">
                <a:latin typeface="Tahoma"/>
                <a:cs typeface="Tahoma"/>
              </a:rPr>
              <a:t>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m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y  </a:t>
            </a:r>
            <a:r>
              <a:rPr sz="1200" spc="-25" dirty="0">
                <a:latin typeface="Tahoma"/>
                <a:cs typeface="Tahoma"/>
              </a:rPr>
              <a:t>l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 s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na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55" dirty="0">
                <a:latin typeface="Tahoma"/>
                <a:cs typeface="Tahoma"/>
              </a:rPr>
              <a:t>w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s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50" dirty="0">
                <a:latin typeface="Tahoma"/>
                <a:cs typeface="Tahoma"/>
              </a:rPr>
              <a:t>b</a:t>
            </a:r>
            <a:r>
              <a:rPr sz="1200" spc="-70" dirty="0">
                <a:latin typeface="Tahoma"/>
                <a:cs typeface="Tahoma"/>
              </a:rPr>
              <a:t>- 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w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5" dirty="0">
                <a:latin typeface="Tahoma"/>
                <a:cs typeface="Tahoma"/>
              </a:rPr>
              <a:t>ll</a:t>
            </a:r>
            <a:r>
              <a:rPr sz="1200" spc="-45" dirty="0">
                <a:latin typeface="Tahoma"/>
                <a:cs typeface="Tahoma"/>
              </a:rPr>
              <a:t>ed  </a:t>
            </a:r>
            <a:r>
              <a:rPr sz="1200" spc="-60" dirty="0">
                <a:latin typeface="Tahoma"/>
                <a:cs typeface="Tahoma"/>
              </a:rPr>
              <a:t>ah</a:t>
            </a:r>
            <a:r>
              <a:rPr sz="1200" spc="-65" dirty="0">
                <a:latin typeface="Tahoma"/>
                <a:cs typeface="Tahoma"/>
              </a:rPr>
              <a:t>ead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f 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pa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t  </a:t>
            </a:r>
            <a:r>
              <a:rPr sz="1200" spc="-70" dirty="0">
                <a:latin typeface="Tahoma"/>
                <a:cs typeface="Tahoma"/>
              </a:rPr>
              <a:t>structures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47312" y="87279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44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899" y="5645403"/>
            <a:ext cx="6070600" cy="2776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ui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.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cka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070"/>
              </a:spcBef>
            </a:pP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ep</a:t>
            </a:r>
            <a:r>
              <a:rPr sz="1000" spc="-20" dirty="0">
                <a:latin typeface="Tahoma"/>
                <a:cs typeface="Tahoma"/>
              </a:rPr>
              <a:t>lo</a:t>
            </a:r>
            <a:r>
              <a:rPr sz="1000" spc="-55" dirty="0">
                <a:latin typeface="Tahoma"/>
                <a:cs typeface="Tahoma"/>
              </a:rPr>
              <a:t>y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14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/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pp</a:t>
            </a:r>
            <a:r>
              <a:rPr sz="1000" spc="-65" dirty="0">
                <a:latin typeface="Tahoma"/>
                <a:cs typeface="Tahoma"/>
              </a:rPr>
              <a:t>s/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y</a:t>
            </a:r>
            <a:r>
              <a:rPr sz="1000" spc="-70" dirty="0">
                <a:latin typeface="Tahoma"/>
                <a:cs typeface="Tahoma"/>
              </a:rPr>
              <a:t>-</a:t>
            </a:r>
            <a:r>
              <a:rPr sz="1000" spc="-55" dirty="0">
                <a:latin typeface="Tahoma"/>
                <a:cs typeface="Tahoma"/>
              </a:rPr>
              <a:t>ap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45" dirty="0">
                <a:latin typeface="Tahoma"/>
                <a:cs typeface="Tahoma"/>
              </a:rPr>
              <a:t>/</a:t>
            </a:r>
            <a:r>
              <a:rPr sz="1000" spc="-60" dirty="0">
                <a:latin typeface="Tahoma"/>
                <a:cs typeface="Tahoma"/>
              </a:rPr>
              <a:t>os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5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75" dirty="0">
                <a:latin typeface="Tahoma"/>
                <a:cs typeface="Tahoma"/>
              </a:rPr>
              <a:t>g</a:t>
            </a:r>
            <a:endParaRPr sz="1000">
              <a:latin typeface="Tahoma"/>
              <a:cs typeface="Tahoma"/>
            </a:endParaRPr>
          </a:p>
          <a:p>
            <a:pPr marL="193040" marR="3011170">
              <a:lnSpc>
                <a:spcPts val="1900"/>
              </a:lnSpc>
              <a:spcBef>
                <a:spcPts val="80"/>
              </a:spcBef>
            </a:pPr>
            <a:r>
              <a:rPr sz="1000" spc="-40" dirty="0">
                <a:latin typeface="Tahoma"/>
                <a:cs typeface="Tahoma"/>
              </a:rPr>
              <a:t>Applies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all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AEM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as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Cloud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Service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deployment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targets </a:t>
            </a:r>
            <a:r>
              <a:rPr sz="1000" spc="-29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Contains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all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OSGi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Configurations,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for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example:</a:t>
            </a:r>
            <a:endParaRPr sz="1000">
              <a:latin typeface="Tahoma"/>
              <a:cs typeface="Tahoma"/>
            </a:endParaRPr>
          </a:p>
          <a:p>
            <a:pPr marL="478790" marR="379730" indent="-171450">
              <a:lnSpc>
                <a:spcPts val="1100"/>
              </a:lnSpc>
              <a:spcBef>
                <a:spcPts val="44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0" dirty="0">
                <a:latin typeface="Tahoma"/>
                <a:cs typeface="Tahoma"/>
              </a:rPr>
              <a:t>Runmode-specific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OSGi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configuration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folders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that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contain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OSGi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configuration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definitions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that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apply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all </a:t>
            </a:r>
            <a:r>
              <a:rPr sz="1000" spc="-30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deployment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targets</a:t>
            </a:r>
            <a:endParaRPr sz="1000">
              <a:latin typeface="Tahoma"/>
              <a:cs typeface="Tahoma"/>
            </a:endParaRPr>
          </a:p>
          <a:p>
            <a:pPr marL="767080" lvl="1" indent="-99060">
              <a:lnSpc>
                <a:spcPct val="100000"/>
              </a:lnSpc>
              <a:spcBef>
                <a:spcPts val="185"/>
              </a:spcBef>
              <a:buFont typeface="Wingdings"/>
              <a:buChar char=""/>
              <a:tabLst>
                <a:tab pos="767715" algn="l"/>
              </a:tabLst>
            </a:pPr>
            <a:r>
              <a:rPr sz="800" spc="-75" dirty="0">
                <a:latin typeface="Tahoma"/>
                <a:cs typeface="Tahoma"/>
              </a:rPr>
              <a:t>/apps/my-app/osgiconfig/config.&lt;author|publish&gt;.&lt;dev|stage|prod&gt;</a:t>
            </a:r>
            <a:endParaRPr sz="8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5" dirty="0">
                <a:latin typeface="Tahoma"/>
                <a:cs typeface="Tahoma"/>
              </a:rPr>
              <a:t>re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40" dirty="0">
                <a:latin typeface="Tahoma"/>
                <a:cs typeface="Tahoma"/>
              </a:rPr>
              <a:t>G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s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50" dirty="0">
                <a:latin typeface="Tahoma"/>
                <a:cs typeface="Tahoma"/>
              </a:rPr>
              <a:t>ed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de</a:t>
            </a:r>
            <a:r>
              <a:rPr sz="1000" spc="-45" dirty="0">
                <a:latin typeface="Tahoma"/>
                <a:cs typeface="Tahoma"/>
              </a:rPr>
              <a:t>f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105" dirty="0">
                <a:latin typeface="Tahoma"/>
                <a:cs typeface="Tahoma"/>
              </a:rPr>
              <a:t>e: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5" dirty="0">
                <a:latin typeface="Tahoma"/>
                <a:cs typeface="Tahoma"/>
              </a:rPr>
              <a:t>Ba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30" dirty="0">
                <a:latin typeface="Tahoma"/>
                <a:cs typeface="Tahoma"/>
              </a:rPr>
              <a:t>el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60" dirty="0">
                <a:latin typeface="Tahoma"/>
                <a:cs typeface="Tahoma"/>
              </a:rPr>
              <a:t>tr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es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60" dirty="0">
                <a:latin typeface="Tahoma"/>
                <a:cs typeface="Tahoma"/>
              </a:rPr>
              <a:t>Users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U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0" dirty="0">
                <a:latin typeface="Tahoma"/>
                <a:cs typeface="Tahoma"/>
              </a:rPr>
              <a:t>Groups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3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5" dirty="0">
                <a:latin typeface="Tahoma"/>
                <a:cs typeface="Tahoma"/>
              </a:rPr>
              <a:t>L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(p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mi</a:t>
            </a:r>
            <a:r>
              <a:rPr sz="1000" spc="-70" dirty="0">
                <a:latin typeface="Tahoma"/>
                <a:cs typeface="Tahoma"/>
              </a:rPr>
              <a:t>ss</a:t>
            </a:r>
            <a:r>
              <a:rPr sz="1000" spc="-4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s)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8074" y="4435347"/>
            <a:ext cx="87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45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5521960" cy="1544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ui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.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R="1806575">
              <a:lnSpc>
                <a:spcPct val="160000"/>
              </a:lnSpc>
              <a:spcBef>
                <a:spcPts val="370"/>
              </a:spcBef>
            </a:pPr>
            <a:r>
              <a:rPr sz="1100" spc="-50" dirty="0">
                <a:latin typeface="Tahoma"/>
                <a:cs typeface="Tahoma"/>
              </a:rPr>
              <a:t>Optional,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dedicated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front-end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mechanism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Webpack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hre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75"/>
              </a:spcBef>
              <a:buSzPct val="104761"/>
              <a:buFont typeface="Arial MT"/>
              <a:buChar char="•"/>
              <a:tabLst>
                <a:tab pos="285750" algn="l"/>
              </a:tabLst>
            </a:pPr>
            <a:r>
              <a:rPr sz="1050" spc="-15" dirty="0">
                <a:latin typeface="Tahoma"/>
                <a:cs typeface="Tahoma"/>
              </a:rPr>
              <a:t>general</a:t>
            </a:r>
            <a:r>
              <a:rPr sz="1050" spc="-4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optional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artifacts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general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Webpack-based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front-end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module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80"/>
              </a:spcBef>
              <a:buSzPct val="104761"/>
              <a:buFont typeface="Arial MT"/>
              <a:buChar char="•"/>
              <a:tabLst>
                <a:tab pos="285750" algn="l"/>
              </a:tabLst>
            </a:pPr>
            <a:r>
              <a:rPr sz="1050" spc="-20" dirty="0">
                <a:latin typeface="Tahoma"/>
                <a:cs typeface="Tahoma"/>
              </a:rPr>
              <a:t>react</a:t>
            </a:r>
            <a:r>
              <a:rPr sz="1050" spc="-5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optional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artifacts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when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creating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React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75"/>
              </a:spcBef>
              <a:buSzPct val="104761"/>
              <a:buFont typeface="Arial MT"/>
              <a:buChar char="•"/>
              <a:tabLst>
                <a:tab pos="285750" algn="l"/>
              </a:tabLst>
            </a:pPr>
            <a:r>
              <a:rPr sz="1050" spc="-10" dirty="0">
                <a:latin typeface="Tahoma"/>
                <a:cs typeface="Tahoma"/>
              </a:rPr>
              <a:t>angular</a:t>
            </a:r>
            <a:r>
              <a:rPr sz="1050" spc="-5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optional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artifacts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when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creating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Angular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3939" y="4125976"/>
            <a:ext cx="10102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50" spc="15" dirty="0">
                <a:latin typeface="Tahoma"/>
                <a:cs typeface="Tahoma"/>
              </a:rPr>
              <a:t>No</a:t>
            </a:r>
            <a:r>
              <a:rPr sz="850" spc="20" dirty="0">
                <a:latin typeface="Tahoma"/>
                <a:cs typeface="Tahoma"/>
              </a:rPr>
              <a:t>t</a:t>
            </a:r>
            <a:r>
              <a:rPr sz="850" spc="-10" dirty="0">
                <a:latin typeface="Tahoma"/>
                <a:cs typeface="Tahoma"/>
              </a:rPr>
              <a:t>e</a:t>
            </a:r>
            <a:r>
              <a:rPr sz="850" spc="-120" dirty="0">
                <a:latin typeface="Tahoma"/>
                <a:cs typeface="Tahoma"/>
              </a:rPr>
              <a:t>:</a:t>
            </a:r>
            <a:r>
              <a:rPr sz="850" spc="-2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qu</a:t>
            </a:r>
            <a:r>
              <a:rPr sz="900" spc="-30" dirty="0">
                <a:latin typeface="Tahoma"/>
                <a:cs typeface="Tahoma"/>
              </a:rPr>
              <a:t>ir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No</a:t>
            </a:r>
            <a:r>
              <a:rPr sz="900" spc="-25" dirty="0">
                <a:latin typeface="Tahoma"/>
                <a:cs typeface="Tahoma"/>
              </a:rPr>
              <a:t>d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135" dirty="0">
                <a:latin typeface="Tahoma"/>
                <a:cs typeface="Tahoma"/>
              </a:rPr>
              <a:t>J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4" name="object 1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6093" y="8727947"/>
            <a:ext cx="908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46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85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ui.frontend.general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969"/>
              </a:spcBef>
            </a:pPr>
            <a:r>
              <a:rPr sz="1100" spc="-50" dirty="0">
                <a:latin typeface="Tahoma"/>
                <a:cs typeface="Tahoma"/>
              </a:rPr>
              <a:t>Central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location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front-end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resources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including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JavaScript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CSS </a:t>
            </a:r>
            <a:r>
              <a:rPr sz="1100" spc="-55" dirty="0">
                <a:latin typeface="Tahoma"/>
                <a:cs typeface="Tahoma"/>
              </a:rPr>
              <a:t>files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75"/>
              </a:spcBef>
            </a:pPr>
            <a:r>
              <a:rPr sz="1050" i="1" spc="-114" dirty="0">
                <a:latin typeface="Verdana"/>
                <a:cs typeface="Verdana"/>
              </a:rPr>
              <a:t>npm</a:t>
            </a:r>
            <a:r>
              <a:rPr sz="1050" i="1" spc="-70" dirty="0">
                <a:latin typeface="Verdana"/>
                <a:cs typeface="Verdana"/>
              </a:rPr>
              <a:t> </a:t>
            </a:r>
            <a:r>
              <a:rPr sz="1050" i="1" spc="-105" dirty="0">
                <a:latin typeface="Verdana"/>
                <a:cs typeface="Verdana"/>
              </a:rPr>
              <a:t>run</a:t>
            </a:r>
            <a:r>
              <a:rPr sz="1050" i="1" spc="-75" dirty="0">
                <a:latin typeface="Verdana"/>
                <a:cs typeface="Verdana"/>
              </a:rPr>
              <a:t> </a:t>
            </a:r>
            <a:r>
              <a:rPr sz="1050" i="1" spc="-135" dirty="0">
                <a:latin typeface="Verdana"/>
                <a:cs typeface="Verdana"/>
              </a:rPr>
              <a:t>dev</a:t>
            </a:r>
            <a:r>
              <a:rPr sz="1050" i="1" spc="-7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script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starts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front-end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process</a:t>
            </a:r>
            <a:endParaRPr sz="11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475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35" dirty="0">
                <a:latin typeface="Tahoma"/>
                <a:cs typeface="Tahoma"/>
              </a:rPr>
              <a:t>full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30" dirty="0">
                <a:latin typeface="Tahoma"/>
                <a:cs typeface="Tahoma"/>
              </a:rPr>
              <a:t>JS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optimization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disabled,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source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maps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enabled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CSS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optimization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disabled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4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65" dirty="0">
                <a:latin typeface="Tahoma"/>
                <a:cs typeface="Tahoma"/>
              </a:rPr>
              <a:t>gathers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JavaScript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CSS </a:t>
            </a:r>
            <a:r>
              <a:rPr sz="1100" spc="-55" dirty="0">
                <a:latin typeface="Tahoma"/>
                <a:cs typeface="Tahoma"/>
              </a:rPr>
              <a:t>files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stored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ui.frontend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module</a:t>
            </a:r>
            <a:endParaRPr sz="1100">
              <a:latin typeface="Tahoma"/>
              <a:cs typeface="Tahoma"/>
            </a:endParaRPr>
          </a:p>
          <a:p>
            <a:pPr marL="650875" marR="847725" lvl="1" indent="-172720">
              <a:lnSpc>
                <a:spcPts val="1200"/>
              </a:lnSpc>
              <a:spcBef>
                <a:spcPts val="62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5" dirty="0">
                <a:latin typeface="Tahoma"/>
                <a:cs typeface="Tahoma"/>
              </a:rPr>
              <a:t>produces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two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minified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client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libraries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ClientLibs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called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clientlib-site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clientlib-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dependencies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459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5" dirty="0">
                <a:latin typeface="Tahoma"/>
                <a:cs typeface="Tahoma"/>
              </a:rPr>
              <a:t>deposits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them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ui.apps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module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95"/>
              </a:spcBef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marR="859155" indent="-171450">
              <a:lnSpc>
                <a:spcPts val="1200"/>
              </a:lnSpc>
              <a:spcBef>
                <a:spcPts val="530"/>
              </a:spcBef>
              <a:buSzPct val="104761"/>
              <a:buFont typeface="Arial MT"/>
              <a:buChar char="•"/>
              <a:tabLst>
                <a:tab pos="479425" algn="l"/>
              </a:tabLst>
            </a:pPr>
            <a:r>
              <a:rPr sz="1050" i="1" spc="-114" dirty="0">
                <a:latin typeface="Verdana"/>
                <a:cs typeface="Verdana"/>
              </a:rPr>
              <a:t>npm</a:t>
            </a:r>
            <a:r>
              <a:rPr sz="1050" i="1" spc="-65" dirty="0">
                <a:latin typeface="Verdana"/>
                <a:cs typeface="Verdana"/>
              </a:rPr>
              <a:t> </a:t>
            </a:r>
            <a:r>
              <a:rPr sz="1050" i="1" spc="-105" dirty="0">
                <a:latin typeface="Verdana"/>
                <a:cs typeface="Verdana"/>
              </a:rPr>
              <a:t>run</a:t>
            </a:r>
            <a:r>
              <a:rPr sz="1050" i="1" spc="-70" dirty="0">
                <a:latin typeface="Verdana"/>
                <a:cs typeface="Verdana"/>
              </a:rPr>
              <a:t> </a:t>
            </a:r>
            <a:r>
              <a:rPr sz="1050" i="1" spc="-100" dirty="0">
                <a:latin typeface="Verdana"/>
                <a:cs typeface="Verdana"/>
              </a:rPr>
              <a:t>prod</a:t>
            </a:r>
            <a:r>
              <a:rPr sz="1050" i="1" spc="-70" dirty="0">
                <a:latin typeface="Verdana"/>
                <a:cs typeface="Verdan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full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30" dirty="0">
                <a:latin typeface="Tahoma"/>
                <a:cs typeface="Tahoma"/>
              </a:rPr>
              <a:t>JS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optimization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enabled,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source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maps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disabled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CSS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optimization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enabled</a:t>
            </a:r>
            <a:endParaRPr sz="1100">
              <a:latin typeface="Tahoma"/>
              <a:cs typeface="Tahoma"/>
            </a:endParaRPr>
          </a:p>
          <a:p>
            <a:pPr marL="478790" marR="312420" indent="-172085">
              <a:lnSpc>
                <a:spcPts val="1200"/>
              </a:lnSpc>
              <a:spcBef>
                <a:spcPts val="595"/>
              </a:spcBef>
              <a:buSzPct val="104761"/>
              <a:buFont typeface="Arial MT"/>
              <a:buChar char="•"/>
              <a:tabLst>
                <a:tab pos="479425" algn="l"/>
              </a:tabLst>
            </a:pPr>
            <a:r>
              <a:rPr sz="1050" i="1" spc="-114" dirty="0">
                <a:latin typeface="Verdana"/>
                <a:cs typeface="Verdana"/>
              </a:rPr>
              <a:t>npm </a:t>
            </a:r>
            <a:r>
              <a:rPr sz="1050" i="1" spc="-105" dirty="0">
                <a:latin typeface="Verdana"/>
                <a:cs typeface="Verdana"/>
              </a:rPr>
              <a:t>run </a:t>
            </a:r>
            <a:r>
              <a:rPr sz="1050" i="1" spc="-114" dirty="0">
                <a:latin typeface="Verdana"/>
                <a:cs typeface="Verdana"/>
              </a:rPr>
              <a:t>start </a:t>
            </a:r>
            <a:r>
              <a:rPr sz="1100" spc="-70" dirty="0">
                <a:latin typeface="Tahoma"/>
                <a:cs typeface="Tahoma"/>
              </a:rPr>
              <a:t>- </a:t>
            </a:r>
            <a:r>
              <a:rPr sz="1100" spc="-75" dirty="0">
                <a:latin typeface="Tahoma"/>
                <a:cs typeface="Tahoma"/>
              </a:rPr>
              <a:t>Starts </a:t>
            </a:r>
            <a:r>
              <a:rPr sz="1100" spc="-70" dirty="0">
                <a:latin typeface="Tahoma"/>
                <a:cs typeface="Tahoma"/>
              </a:rPr>
              <a:t>a </a:t>
            </a:r>
            <a:r>
              <a:rPr sz="1100" spc="-60" dirty="0">
                <a:latin typeface="Tahoma"/>
                <a:cs typeface="Tahoma"/>
              </a:rPr>
              <a:t>static </a:t>
            </a:r>
            <a:r>
              <a:rPr sz="1100" spc="-55" dirty="0">
                <a:latin typeface="Tahoma"/>
                <a:cs typeface="Tahoma"/>
              </a:rPr>
              <a:t>webpack </a:t>
            </a:r>
            <a:r>
              <a:rPr sz="1100" spc="-45" dirty="0">
                <a:latin typeface="Tahoma"/>
                <a:cs typeface="Tahoma"/>
              </a:rPr>
              <a:t>development </a:t>
            </a:r>
            <a:r>
              <a:rPr sz="1100" spc="-65" dirty="0">
                <a:latin typeface="Tahoma"/>
                <a:cs typeface="Tahoma"/>
              </a:rPr>
              <a:t>server </a:t>
            </a:r>
            <a:r>
              <a:rPr sz="1100" spc="-60" dirty="0">
                <a:latin typeface="Tahoma"/>
                <a:cs typeface="Tahoma"/>
              </a:rPr>
              <a:t>for </a:t>
            </a:r>
            <a:r>
              <a:rPr sz="1100" spc="-30" dirty="0">
                <a:latin typeface="Tahoma"/>
                <a:cs typeface="Tahoma"/>
              </a:rPr>
              <a:t>local </a:t>
            </a:r>
            <a:r>
              <a:rPr sz="1100" spc="-45" dirty="0">
                <a:latin typeface="Tahoma"/>
                <a:cs typeface="Tahoma"/>
              </a:rPr>
              <a:t>development </a:t>
            </a:r>
            <a:r>
              <a:rPr sz="1100" spc="-40" dirty="0">
                <a:latin typeface="Tahoma"/>
                <a:cs typeface="Tahoma"/>
              </a:rPr>
              <a:t>with </a:t>
            </a:r>
            <a:r>
              <a:rPr sz="1100" spc="-25" dirty="0">
                <a:latin typeface="Tahoma"/>
                <a:cs typeface="Tahoma"/>
              </a:rPr>
              <a:t>minimal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dependencies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3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9674" y="4435347"/>
            <a:ext cx="838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47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91919"/>
            <a:ext cx="5636895" cy="287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API</a:t>
            </a:r>
            <a:r>
              <a:rPr sz="900" spc="-5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Jar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ci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endParaRPr sz="1100">
              <a:latin typeface="Tahoma"/>
              <a:cs typeface="Tahoma"/>
            </a:endParaRPr>
          </a:p>
          <a:p>
            <a:pPr marR="2882265" indent="113664">
              <a:lnSpc>
                <a:spcPts val="2090"/>
              </a:lnSpc>
              <a:spcBef>
                <a:spcPts val="3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55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nu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nci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60" dirty="0">
                <a:latin typeface="Tahoma"/>
                <a:cs typeface="Tahoma"/>
              </a:rPr>
              <a:t>Contains: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285115" marR="5080" indent="-171450">
              <a:lnSpc>
                <a:spcPct val="102699"/>
              </a:lnSpc>
              <a:spcBef>
                <a:spcPts val="54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Limited </a:t>
            </a:r>
            <a:r>
              <a:rPr sz="1100" spc="-55" dirty="0">
                <a:latin typeface="Tahoma"/>
                <a:cs typeface="Tahoma"/>
              </a:rPr>
              <a:t>external </a:t>
            </a:r>
            <a:r>
              <a:rPr sz="1100" spc="-30" dirty="0">
                <a:latin typeface="Tahoma"/>
                <a:cs typeface="Tahoma"/>
              </a:rPr>
              <a:t>libraries—all </a:t>
            </a:r>
            <a:r>
              <a:rPr sz="1100" spc="-35" dirty="0">
                <a:latin typeface="Tahoma"/>
                <a:cs typeface="Tahoma"/>
              </a:rPr>
              <a:t>public </a:t>
            </a:r>
            <a:r>
              <a:rPr sz="1100" spc="-75" dirty="0">
                <a:latin typeface="Tahoma"/>
                <a:cs typeface="Tahoma"/>
              </a:rPr>
              <a:t>APIs </a:t>
            </a:r>
            <a:r>
              <a:rPr sz="1100" spc="-45" dirty="0">
                <a:latin typeface="Tahoma"/>
                <a:cs typeface="Tahoma"/>
              </a:rPr>
              <a:t>available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55" dirty="0">
                <a:latin typeface="Tahoma"/>
                <a:cs typeface="Tahoma"/>
              </a:rPr>
              <a:t>Experience </a:t>
            </a:r>
            <a:r>
              <a:rPr sz="1100" spc="-45" dirty="0">
                <a:latin typeface="Tahoma"/>
                <a:cs typeface="Tahoma"/>
              </a:rPr>
              <a:t>Manager </a:t>
            </a:r>
            <a:r>
              <a:rPr sz="1100" spc="-55" dirty="0">
                <a:latin typeface="Tahoma"/>
                <a:cs typeface="Tahoma"/>
              </a:rPr>
              <a:t>that </a:t>
            </a:r>
            <a:r>
              <a:rPr sz="1100" spc="-50" dirty="0">
                <a:latin typeface="Tahoma"/>
                <a:cs typeface="Tahoma"/>
              </a:rPr>
              <a:t>comes from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Apache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Sling,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Apache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Jackrabbit,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Apache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Lucene,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Google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Guava,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two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libraries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processing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75" dirty="0">
                <a:latin typeface="Tahoma"/>
                <a:cs typeface="Tahoma"/>
              </a:rPr>
              <a:t>Interfaces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classes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exported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bundle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MANIFEST.MF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correct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export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versions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exported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packages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050" spc="35" dirty="0">
                <a:latin typeface="Tahoma"/>
                <a:cs typeface="Tahoma"/>
              </a:rPr>
              <a:t>No</a:t>
            </a:r>
            <a:r>
              <a:rPr sz="1050" spc="-20" dirty="0">
                <a:latin typeface="Tahoma"/>
                <a:cs typeface="Tahoma"/>
              </a:rPr>
              <a:t>t</a:t>
            </a:r>
            <a:r>
              <a:rPr sz="1050" spc="-90" dirty="0">
                <a:latin typeface="Tahoma"/>
                <a:cs typeface="Tahoma"/>
              </a:rPr>
              <a:t>e</a:t>
            </a:r>
            <a:r>
              <a:rPr sz="1050" spc="-75" dirty="0">
                <a:latin typeface="Tahoma"/>
                <a:cs typeface="Tahoma"/>
              </a:rPr>
              <a:t>: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ja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ja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8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6855" y="87279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48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95727" y="6360159"/>
            <a:ext cx="4400550" cy="2399030"/>
            <a:chOff x="2395727" y="6360159"/>
            <a:chExt cx="4400550" cy="239903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5727" y="7225791"/>
              <a:ext cx="2606040" cy="838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857" y="7323981"/>
              <a:ext cx="2312885" cy="5430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2407" y="6360159"/>
              <a:ext cx="2392680" cy="10576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9232" y="6458318"/>
              <a:ext cx="2100143" cy="7619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4295" y="8051799"/>
              <a:ext cx="2084831" cy="7071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1197" y="8149627"/>
              <a:ext cx="1791141" cy="41093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92478" y="6881088"/>
              <a:ext cx="2095500" cy="589280"/>
            </a:xfrm>
            <a:custGeom>
              <a:avLst/>
              <a:gdLst/>
              <a:ahLst/>
              <a:cxnLst/>
              <a:rect l="l" t="t" r="r" b="b"/>
              <a:pathLst>
                <a:path w="2095500" h="589279">
                  <a:moveTo>
                    <a:pt x="2095436" y="0"/>
                  </a:moveTo>
                  <a:lnTo>
                    <a:pt x="506831" y="0"/>
                  </a:lnTo>
                  <a:lnTo>
                    <a:pt x="506831" y="98132"/>
                  </a:lnTo>
                  <a:lnTo>
                    <a:pt x="0" y="142455"/>
                  </a:lnTo>
                  <a:lnTo>
                    <a:pt x="506831" y="245338"/>
                  </a:lnTo>
                  <a:lnTo>
                    <a:pt x="506831" y="588822"/>
                  </a:lnTo>
                  <a:lnTo>
                    <a:pt x="2095436" y="588822"/>
                  </a:lnTo>
                  <a:lnTo>
                    <a:pt x="209543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92097" y="6881088"/>
              <a:ext cx="2097405" cy="589280"/>
            </a:xfrm>
            <a:custGeom>
              <a:avLst/>
              <a:gdLst/>
              <a:ahLst/>
              <a:cxnLst/>
              <a:rect l="l" t="t" r="r" b="b"/>
              <a:pathLst>
                <a:path w="2097404" h="589279">
                  <a:moveTo>
                    <a:pt x="507212" y="0"/>
                  </a:moveTo>
                  <a:lnTo>
                    <a:pt x="772181" y="0"/>
                  </a:lnTo>
                  <a:lnTo>
                    <a:pt x="1169633" y="0"/>
                  </a:lnTo>
                  <a:lnTo>
                    <a:pt x="2097022" y="0"/>
                  </a:lnTo>
                  <a:lnTo>
                    <a:pt x="2097022" y="98212"/>
                  </a:lnTo>
                  <a:lnTo>
                    <a:pt x="2097022" y="245530"/>
                  </a:lnTo>
                  <a:lnTo>
                    <a:pt x="2097022" y="589271"/>
                  </a:lnTo>
                  <a:lnTo>
                    <a:pt x="1169633" y="589271"/>
                  </a:lnTo>
                  <a:lnTo>
                    <a:pt x="772181" y="589271"/>
                  </a:lnTo>
                  <a:lnTo>
                    <a:pt x="507212" y="589271"/>
                  </a:lnTo>
                  <a:lnTo>
                    <a:pt x="507212" y="245530"/>
                  </a:lnTo>
                  <a:lnTo>
                    <a:pt x="0" y="142568"/>
                  </a:lnTo>
                  <a:lnTo>
                    <a:pt x="507212" y="98212"/>
                  </a:lnTo>
                  <a:lnTo>
                    <a:pt x="507212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70100" y="6881088"/>
              <a:ext cx="2018030" cy="680085"/>
            </a:xfrm>
            <a:custGeom>
              <a:avLst/>
              <a:gdLst/>
              <a:ahLst/>
              <a:cxnLst/>
              <a:rect l="l" t="t" r="r" b="b"/>
              <a:pathLst>
                <a:path w="2018029" h="680084">
                  <a:moveTo>
                    <a:pt x="2017814" y="0"/>
                  </a:moveTo>
                  <a:lnTo>
                    <a:pt x="429209" y="0"/>
                  </a:lnTo>
                  <a:lnTo>
                    <a:pt x="429209" y="343484"/>
                  </a:lnTo>
                  <a:lnTo>
                    <a:pt x="0" y="679640"/>
                  </a:lnTo>
                  <a:lnTo>
                    <a:pt x="429209" y="490689"/>
                  </a:lnTo>
                  <a:lnTo>
                    <a:pt x="429209" y="588822"/>
                  </a:lnTo>
                  <a:lnTo>
                    <a:pt x="2017814" y="588822"/>
                  </a:lnTo>
                  <a:lnTo>
                    <a:pt x="201781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69774" y="6881088"/>
              <a:ext cx="2019935" cy="680720"/>
            </a:xfrm>
            <a:custGeom>
              <a:avLst/>
              <a:gdLst/>
              <a:ahLst/>
              <a:cxnLst/>
              <a:rect l="l" t="t" r="r" b="b"/>
              <a:pathLst>
                <a:path w="2019934" h="680720">
                  <a:moveTo>
                    <a:pt x="429535" y="0"/>
                  </a:moveTo>
                  <a:lnTo>
                    <a:pt x="694503" y="0"/>
                  </a:lnTo>
                  <a:lnTo>
                    <a:pt x="1091956" y="0"/>
                  </a:lnTo>
                  <a:lnTo>
                    <a:pt x="2019345" y="0"/>
                  </a:lnTo>
                  <a:lnTo>
                    <a:pt x="2019345" y="343740"/>
                  </a:lnTo>
                  <a:lnTo>
                    <a:pt x="2019345" y="491059"/>
                  </a:lnTo>
                  <a:lnTo>
                    <a:pt x="2019345" y="589271"/>
                  </a:lnTo>
                  <a:lnTo>
                    <a:pt x="1091956" y="589271"/>
                  </a:lnTo>
                  <a:lnTo>
                    <a:pt x="694503" y="589271"/>
                  </a:lnTo>
                  <a:lnTo>
                    <a:pt x="429535" y="589271"/>
                  </a:lnTo>
                  <a:lnTo>
                    <a:pt x="429535" y="491059"/>
                  </a:lnTo>
                  <a:lnTo>
                    <a:pt x="0" y="680155"/>
                  </a:lnTo>
                  <a:lnTo>
                    <a:pt x="429535" y="343740"/>
                  </a:lnTo>
                  <a:lnTo>
                    <a:pt x="429535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277648" y="6955535"/>
            <a:ext cx="1445260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ctr">
              <a:lnSpc>
                <a:spcPct val="97800"/>
              </a:lnSpc>
              <a:spcBef>
                <a:spcPts val="120"/>
              </a:spcBef>
            </a:pP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Spe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900" b="1" spc="-14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AEM  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SDK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91552" y="6026103"/>
            <a:ext cx="2023745" cy="540385"/>
            <a:chOff x="991552" y="6026103"/>
            <a:chExt cx="2023745" cy="540385"/>
          </a:xfrm>
        </p:grpSpPr>
        <p:sp>
          <p:nvSpPr>
            <p:cNvPr id="31" name="object 31"/>
            <p:cNvSpPr/>
            <p:nvPr/>
          </p:nvSpPr>
          <p:spPr>
            <a:xfrm>
              <a:off x="998219" y="6032770"/>
              <a:ext cx="2008505" cy="526415"/>
            </a:xfrm>
            <a:custGeom>
              <a:avLst/>
              <a:gdLst/>
              <a:ahLst/>
              <a:cxnLst/>
              <a:rect l="l" t="t" r="r" b="b"/>
              <a:pathLst>
                <a:path w="2008505" h="526415">
                  <a:moveTo>
                    <a:pt x="2008428" y="0"/>
                  </a:moveTo>
                  <a:lnTo>
                    <a:pt x="0" y="0"/>
                  </a:lnTo>
                  <a:lnTo>
                    <a:pt x="0" y="337210"/>
                  </a:lnTo>
                  <a:lnTo>
                    <a:pt x="1171587" y="337210"/>
                  </a:lnTo>
                  <a:lnTo>
                    <a:pt x="1934616" y="526148"/>
                  </a:lnTo>
                  <a:lnTo>
                    <a:pt x="1673694" y="337210"/>
                  </a:lnTo>
                  <a:lnTo>
                    <a:pt x="2008428" y="337210"/>
                  </a:lnTo>
                  <a:lnTo>
                    <a:pt x="200842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98219" y="6032770"/>
              <a:ext cx="2010410" cy="527050"/>
            </a:xfrm>
            <a:custGeom>
              <a:avLst/>
              <a:gdLst/>
              <a:ahLst/>
              <a:cxnLst/>
              <a:rect l="l" t="t" r="r" b="b"/>
              <a:pathLst>
                <a:path w="2010410" h="527050">
                  <a:moveTo>
                    <a:pt x="0" y="0"/>
                  </a:moveTo>
                  <a:lnTo>
                    <a:pt x="1172472" y="0"/>
                  </a:lnTo>
                  <a:lnTo>
                    <a:pt x="1674961" y="0"/>
                  </a:lnTo>
                  <a:lnTo>
                    <a:pt x="2009953" y="0"/>
                  </a:lnTo>
                  <a:lnTo>
                    <a:pt x="2009953" y="196857"/>
                  </a:lnTo>
                  <a:lnTo>
                    <a:pt x="2009953" y="281223"/>
                  </a:lnTo>
                  <a:lnTo>
                    <a:pt x="2009953" y="337469"/>
                  </a:lnTo>
                  <a:lnTo>
                    <a:pt x="1674961" y="337469"/>
                  </a:lnTo>
                  <a:lnTo>
                    <a:pt x="1936088" y="526543"/>
                  </a:lnTo>
                  <a:lnTo>
                    <a:pt x="1172472" y="337469"/>
                  </a:lnTo>
                  <a:lnTo>
                    <a:pt x="0" y="337469"/>
                  </a:lnTo>
                  <a:lnTo>
                    <a:pt x="0" y="281223"/>
                  </a:lnTo>
                  <a:lnTo>
                    <a:pt x="0" y="19685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43939" y="5645403"/>
            <a:ext cx="3077210" cy="70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SDK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API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dependency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in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project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pom.xml</a:t>
            </a:r>
            <a:endParaRPr sz="1400">
              <a:latin typeface="Tahoma"/>
              <a:cs typeface="Tahoma"/>
            </a:endParaRPr>
          </a:p>
          <a:p>
            <a:pPr marL="11430" marR="1163955" indent="399415">
              <a:lnSpc>
                <a:spcPct val="102200"/>
              </a:lnSpc>
              <a:spcBef>
                <a:spcPts val="1485"/>
              </a:spcBef>
            </a:pP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900" b="1" spc="-14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downloads.experiencecloud.adobe.com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97926" y="7578077"/>
            <a:ext cx="3713479" cy="989965"/>
            <a:chOff x="1097926" y="7578077"/>
            <a:chExt cx="3713479" cy="989965"/>
          </a:xfrm>
        </p:grpSpPr>
        <p:sp>
          <p:nvSpPr>
            <p:cNvPr id="35" name="object 35"/>
            <p:cNvSpPr/>
            <p:nvPr/>
          </p:nvSpPr>
          <p:spPr>
            <a:xfrm>
              <a:off x="1104593" y="7585033"/>
              <a:ext cx="1494790" cy="698500"/>
            </a:xfrm>
            <a:custGeom>
              <a:avLst/>
              <a:gdLst/>
              <a:ahLst/>
              <a:cxnLst/>
              <a:rect l="l" t="t" r="r" b="b"/>
              <a:pathLst>
                <a:path w="1494789" h="698500">
                  <a:moveTo>
                    <a:pt x="1422971" y="0"/>
                  </a:moveTo>
                  <a:lnTo>
                    <a:pt x="871867" y="385673"/>
                  </a:lnTo>
                  <a:lnTo>
                    <a:pt x="0" y="385673"/>
                  </a:lnTo>
                  <a:lnTo>
                    <a:pt x="0" y="698411"/>
                  </a:lnTo>
                  <a:lnTo>
                    <a:pt x="1494637" y="698411"/>
                  </a:lnTo>
                  <a:lnTo>
                    <a:pt x="1494637" y="385673"/>
                  </a:lnTo>
                  <a:lnTo>
                    <a:pt x="1245527" y="385673"/>
                  </a:lnTo>
                  <a:lnTo>
                    <a:pt x="142297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04593" y="7584745"/>
              <a:ext cx="1496060" cy="699135"/>
            </a:xfrm>
            <a:custGeom>
              <a:avLst/>
              <a:gdLst/>
              <a:ahLst/>
              <a:cxnLst/>
              <a:rect l="l" t="t" r="r" b="b"/>
              <a:pathLst>
                <a:path w="1496060" h="699134">
                  <a:moveTo>
                    <a:pt x="0" y="385961"/>
                  </a:moveTo>
                  <a:lnTo>
                    <a:pt x="872534" y="385961"/>
                  </a:lnTo>
                  <a:lnTo>
                    <a:pt x="1424051" y="0"/>
                  </a:lnTo>
                  <a:lnTo>
                    <a:pt x="1246477" y="385961"/>
                  </a:lnTo>
                  <a:lnTo>
                    <a:pt x="1495772" y="385961"/>
                  </a:lnTo>
                  <a:lnTo>
                    <a:pt x="1495772" y="438124"/>
                  </a:lnTo>
                  <a:lnTo>
                    <a:pt x="1495772" y="516367"/>
                  </a:lnTo>
                  <a:lnTo>
                    <a:pt x="1495772" y="698936"/>
                  </a:lnTo>
                  <a:lnTo>
                    <a:pt x="1246477" y="698936"/>
                  </a:lnTo>
                  <a:lnTo>
                    <a:pt x="872534" y="698936"/>
                  </a:lnTo>
                  <a:lnTo>
                    <a:pt x="0" y="698936"/>
                  </a:lnTo>
                  <a:lnTo>
                    <a:pt x="0" y="516367"/>
                  </a:lnTo>
                  <a:lnTo>
                    <a:pt x="0" y="438124"/>
                  </a:lnTo>
                  <a:lnTo>
                    <a:pt x="0" y="385961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4153" y="8247822"/>
              <a:ext cx="1919605" cy="313055"/>
            </a:xfrm>
            <a:custGeom>
              <a:avLst/>
              <a:gdLst/>
              <a:ahLst/>
              <a:cxnLst/>
              <a:rect l="l" t="t" r="r" b="b"/>
              <a:pathLst>
                <a:path w="1919604" h="313054">
                  <a:moveTo>
                    <a:pt x="1494637" y="0"/>
                  </a:moveTo>
                  <a:lnTo>
                    <a:pt x="0" y="0"/>
                  </a:lnTo>
                  <a:lnTo>
                    <a:pt x="0" y="312737"/>
                  </a:lnTo>
                  <a:lnTo>
                    <a:pt x="1494637" y="312737"/>
                  </a:lnTo>
                  <a:lnTo>
                    <a:pt x="1494637" y="130302"/>
                  </a:lnTo>
                  <a:lnTo>
                    <a:pt x="1919097" y="81267"/>
                  </a:lnTo>
                  <a:lnTo>
                    <a:pt x="1494637" y="52120"/>
                  </a:lnTo>
                  <a:lnTo>
                    <a:pt x="149463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4153" y="8247822"/>
              <a:ext cx="1920875" cy="313055"/>
            </a:xfrm>
            <a:custGeom>
              <a:avLst/>
              <a:gdLst/>
              <a:ahLst/>
              <a:cxnLst/>
              <a:rect l="l" t="t" r="r" b="b"/>
              <a:pathLst>
                <a:path w="1920875" h="313054">
                  <a:moveTo>
                    <a:pt x="0" y="0"/>
                  </a:moveTo>
                  <a:lnTo>
                    <a:pt x="872534" y="0"/>
                  </a:lnTo>
                  <a:lnTo>
                    <a:pt x="1246477" y="0"/>
                  </a:lnTo>
                  <a:lnTo>
                    <a:pt x="1495772" y="0"/>
                  </a:lnTo>
                  <a:lnTo>
                    <a:pt x="1495772" y="52162"/>
                  </a:lnTo>
                  <a:lnTo>
                    <a:pt x="1920556" y="81324"/>
                  </a:lnTo>
                  <a:lnTo>
                    <a:pt x="1495772" y="130406"/>
                  </a:lnTo>
                  <a:lnTo>
                    <a:pt x="1495772" y="312975"/>
                  </a:lnTo>
                  <a:lnTo>
                    <a:pt x="1246477" y="312975"/>
                  </a:lnTo>
                  <a:lnTo>
                    <a:pt x="872534" y="312975"/>
                  </a:lnTo>
                  <a:lnTo>
                    <a:pt x="0" y="312975"/>
                  </a:lnTo>
                  <a:lnTo>
                    <a:pt x="0" y="130406"/>
                  </a:lnTo>
                  <a:lnTo>
                    <a:pt x="0" y="52162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164127" y="7976616"/>
            <a:ext cx="3168015" cy="5803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90220" marR="1784350" indent="-490855">
              <a:lnSpc>
                <a:spcPct val="102200"/>
              </a:lnSpc>
              <a:spcBef>
                <a:spcPts val="75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ent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(parent)</a:t>
            </a:r>
            <a:endParaRPr sz="900">
              <a:latin typeface="Tahoma"/>
              <a:cs typeface="Tahoma"/>
            </a:endParaRPr>
          </a:p>
          <a:p>
            <a:pPr marL="2218690" marR="5080" indent="-439420">
              <a:lnSpc>
                <a:spcPts val="1100"/>
              </a:lnSpc>
              <a:spcBef>
                <a:spcPts val="2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ent 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(modules)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6474" y="4435347"/>
            <a:ext cx="908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5421630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yme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ts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Si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0" dirty="0">
                <a:latin typeface="Tahoma"/>
                <a:cs typeface="Tahoma"/>
              </a:rPr>
              <a:t>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285115" marR="26670" indent="-171450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contain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embedded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sub-packages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code,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supporting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baseline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cannot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both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mutable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immutable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Application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separate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discrete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packages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6855" y="87279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50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3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67455" y="6939280"/>
            <a:ext cx="3645535" cy="1603375"/>
            <a:chOff x="3267455" y="6939280"/>
            <a:chExt cx="3645535" cy="160337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7455" y="6939280"/>
              <a:ext cx="3645407" cy="16032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6542" y="7038698"/>
              <a:ext cx="3347947" cy="130700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50899" y="5645403"/>
            <a:ext cx="6070600" cy="2056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Pac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050" spc="5" dirty="0">
                <a:latin typeface="Tahoma"/>
                <a:cs typeface="Tahoma"/>
              </a:rPr>
              <a:t>Co</a:t>
            </a:r>
            <a:r>
              <a:rPr sz="1050" spc="10" dirty="0">
                <a:latin typeface="Tahoma"/>
                <a:cs typeface="Tahoma"/>
              </a:rPr>
              <a:t>n</a:t>
            </a:r>
            <a:r>
              <a:rPr sz="1050" spc="-20" dirty="0">
                <a:latin typeface="Tahoma"/>
                <a:cs typeface="Tahoma"/>
              </a:rPr>
              <a:t>t</a:t>
            </a:r>
            <a:r>
              <a:rPr sz="1050" spc="-5" dirty="0">
                <a:latin typeface="Tahoma"/>
                <a:cs typeface="Tahoma"/>
              </a:rPr>
              <a:t>ai</a:t>
            </a:r>
            <a:r>
              <a:rPr sz="1050" spc="10" dirty="0">
                <a:latin typeface="Tahoma"/>
                <a:cs typeface="Tahoma"/>
              </a:rPr>
              <a:t>n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-45" dirty="0">
                <a:latin typeface="Tahoma"/>
                <a:cs typeface="Tahoma"/>
              </a:rPr>
              <a:t>r</a:t>
            </a:r>
            <a:r>
              <a:rPr sz="1050" spc="-5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he</a:t>
            </a:r>
            <a:r>
              <a:rPr sz="1100" spc="-40" dirty="0">
                <a:latin typeface="Tahoma"/>
                <a:cs typeface="Tahoma"/>
              </a:rPr>
              <a:t>ir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140" dirty="0">
                <a:latin typeface="Verdana"/>
                <a:cs typeface="Verdana"/>
              </a:rPr>
              <a:t>pa</a:t>
            </a:r>
            <a:r>
              <a:rPr sz="1100" i="1" spc="-165" dirty="0">
                <a:latin typeface="Verdana"/>
                <a:cs typeface="Verdana"/>
              </a:rPr>
              <a:t>c</a:t>
            </a:r>
            <a:r>
              <a:rPr sz="1100" i="1" spc="-190" dirty="0">
                <a:latin typeface="Verdana"/>
                <a:cs typeface="Verdana"/>
              </a:rPr>
              <a:t>k</a:t>
            </a:r>
            <a:r>
              <a:rPr sz="1100" i="1" spc="-130" dirty="0">
                <a:latin typeface="Verdana"/>
                <a:cs typeface="Verdana"/>
              </a:rPr>
              <a:t>a</a:t>
            </a:r>
            <a:r>
              <a:rPr sz="1100" i="1" spc="-150" dirty="0">
                <a:latin typeface="Verdana"/>
                <a:cs typeface="Verdana"/>
              </a:rPr>
              <a:t>g</a:t>
            </a:r>
            <a:r>
              <a:rPr sz="1100" i="1" spc="-200" dirty="0">
                <a:latin typeface="Verdana"/>
                <a:cs typeface="Verdana"/>
              </a:rPr>
              <a:t>e</a:t>
            </a:r>
            <a:r>
              <a:rPr sz="1100" i="1" spc="-180" dirty="0">
                <a:latin typeface="Verdana"/>
                <a:cs typeface="Verdana"/>
              </a:rPr>
              <a:t>T</a:t>
            </a:r>
            <a:r>
              <a:rPr sz="1100" i="1" spc="-175" dirty="0">
                <a:latin typeface="Verdana"/>
                <a:cs typeface="Verdana"/>
              </a:rPr>
              <a:t>y</a:t>
            </a:r>
            <a:r>
              <a:rPr sz="1100" i="1" spc="-170" dirty="0">
                <a:latin typeface="Verdana"/>
                <a:cs typeface="Verdana"/>
              </a:rPr>
              <a:t>pe</a:t>
            </a:r>
            <a:r>
              <a:rPr sz="1100" i="1" spc="-135" dirty="0">
                <a:latin typeface="Verdana"/>
                <a:cs typeface="Verdan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ta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0" dirty="0">
                <a:latin typeface="Tahoma"/>
                <a:cs typeface="Tahoma"/>
              </a:rPr>
              <a:t>Ex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4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: </a:t>
            </a:r>
            <a:r>
              <a:rPr sz="1100" i="1" spc="-90" dirty="0">
                <a:latin typeface="Verdana"/>
                <a:cs typeface="Verdana"/>
              </a:rPr>
              <a:t>al</a:t>
            </a:r>
            <a:r>
              <a:rPr sz="1100" i="1" spc="-55" dirty="0">
                <a:latin typeface="Verdana"/>
                <a:cs typeface="Verdana"/>
              </a:rPr>
              <a:t>l</a:t>
            </a:r>
            <a:r>
              <a:rPr sz="1100" i="1" spc="-13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pac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70"/>
              </a:spcBef>
            </a:pPr>
            <a:r>
              <a:rPr sz="1050" spc="-5" dirty="0">
                <a:latin typeface="Tahoma"/>
                <a:cs typeface="Tahoma"/>
              </a:rPr>
              <a:t>Code</a:t>
            </a:r>
            <a:r>
              <a:rPr sz="1050" spc="-4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(immutable)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packageType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0" dirty="0">
                <a:latin typeface="Tahoma"/>
                <a:cs typeface="Tahoma"/>
              </a:rPr>
              <a:t>Ex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4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: </a:t>
            </a:r>
            <a:r>
              <a:rPr sz="1100" i="1" spc="-114" dirty="0">
                <a:latin typeface="Verdana"/>
                <a:cs typeface="Verdana"/>
              </a:rPr>
              <a:t>ui</a:t>
            </a:r>
            <a:r>
              <a:rPr sz="1100" i="1" spc="-235" dirty="0">
                <a:latin typeface="Verdana"/>
                <a:cs typeface="Verdana"/>
              </a:rPr>
              <a:t>.</a:t>
            </a:r>
            <a:r>
              <a:rPr sz="1100" i="1" spc="-130" dirty="0">
                <a:latin typeface="Verdana"/>
                <a:cs typeface="Verdana"/>
              </a:rPr>
              <a:t>a</a:t>
            </a:r>
            <a:r>
              <a:rPr sz="1100" i="1" spc="-180" dirty="0">
                <a:latin typeface="Verdana"/>
                <a:cs typeface="Verdana"/>
              </a:rPr>
              <a:t>pp</a:t>
            </a:r>
            <a:r>
              <a:rPr sz="1100" i="1" spc="-145" dirty="0">
                <a:latin typeface="Verdana"/>
                <a:cs typeface="Verdana"/>
              </a:rPr>
              <a:t>s</a:t>
            </a:r>
            <a:r>
              <a:rPr sz="1100" i="1" spc="-13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pac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93040" marR="3797300" indent="-635">
              <a:lnSpc>
                <a:spcPts val="1390"/>
              </a:lnSpc>
              <a:spcBef>
                <a:spcPts val="1070"/>
              </a:spcBef>
            </a:pPr>
            <a:r>
              <a:rPr sz="1150" dirty="0">
                <a:latin typeface="Tahoma"/>
                <a:cs typeface="Tahoma"/>
              </a:rPr>
              <a:t>C</a:t>
            </a:r>
            <a:r>
              <a:rPr sz="1150" spc="5" dirty="0">
                <a:latin typeface="Tahoma"/>
                <a:cs typeface="Tahoma"/>
              </a:rPr>
              <a:t>o</a:t>
            </a:r>
            <a:r>
              <a:rPr sz="1150" spc="-10" dirty="0">
                <a:latin typeface="Tahoma"/>
                <a:cs typeface="Tahoma"/>
              </a:rPr>
              <a:t>nte</a:t>
            </a:r>
            <a:r>
              <a:rPr sz="1150" spc="-15" dirty="0">
                <a:latin typeface="Tahoma"/>
                <a:cs typeface="Tahoma"/>
              </a:rPr>
              <a:t>n</a:t>
            </a:r>
            <a:r>
              <a:rPr sz="1150" spc="-20" dirty="0">
                <a:latin typeface="Tahoma"/>
                <a:cs typeface="Tahoma"/>
              </a:rPr>
              <a:t>t</a:t>
            </a:r>
            <a:r>
              <a:rPr sz="1150" spc="-5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(</a:t>
            </a:r>
            <a:r>
              <a:rPr sz="1200" spc="-60" dirty="0">
                <a:latin typeface="Tahoma"/>
                <a:cs typeface="Tahoma"/>
              </a:rPr>
              <a:t>m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75" dirty="0">
                <a:latin typeface="Tahoma"/>
                <a:cs typeface="Tahoma"/>
              </a:rPr>
              <a:t>ta</a:t>
            </a:r>
            <a:r>
              <a:rPr sz="1200" spc="-50" dirty="0">
                <a:latin typeface="Tahoma"/>
                <a:cs typeface="Tahoma"/>
              </a:rPr>
              <a:t>b</a:t>
            </a:r>
            <a:r>
              <a:rPr sz="1200" spc="-25" dirty="0">
                <a:latin typeface="Tahoma"/>
                <a:cs typeface="Tahoma"/>
              </a:rPr>
              <a:t>l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)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ck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20" dirty="0">
                <a:latin typeface="Tahoma"/>
                <a:cs typeface="Tahoma"/>
              </a:rPr>
              <a:t>m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t  </a:t>
            </a:r>
            <a:r>
              <a:rPr sz="1200" spc="-75" dirty="0">
                <a:latin typeface="Tahoma"/>
                <a:cs typeface="Tahoma"/>
              </a:rPr>
              <a:t>set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i="1" spc="-165" dirty="0">
                <a:latin typeface="Verdana"/>
                <a:cs typeface="Verdana"/>
              </a:rPr>
              <a:t>p</a:t>
            </a:r>
            <a:r>
              <a:rPr sz="1200" i="1" spc="-145" dirty="0">
                <a:latin typeface="Verdana"/>
                <a:cs typeface="Verdana"/>
              </a:rPr>
              <a:t>a</a:t>
            </a:r>
            <a:r>
              <a:rPr sz="1200" i="1" spc="-175" dirty="0">
                <a:latin typeface="Verdana"/>
                <a:cs typeface="Verdana"/>
              </a:rPr>
              <a:t>c</a:t>
            </a:r>
            <a:r>
              <a:rPr sz="1200" i="1" spc="-204" dirty="0">
                <a:latin typeface="Verdana"/>
                <a:cs typeface="Verdana"/>
              </a:rPr>
              <a:t>k</a:t>
            </a:r>
            <a:r>
              <a:rPr sz="1200" i="1" spc="-145" dirty="0">
                <a:latin typeface="Verdana"/>
                <a:cs typeface="Verdana"/>
              </a:rPr>
              <a:t>a</a:t>
            </a:r>
            <a:r>
              <a:rPr sz="1200" i="1" spc="-165" dirty="0">
                <a:latin typeface="Verdana"/>
                <a:cs typeface="Verdana"/>
              </a:rPr>
              <a:t>g</a:t>
            </a:r>
            <a:r>
              <a:rPr sz="1200" i="1" spc="-210" dirty="0">
                <a:latin typeface="Verdana"/>
                <a:cs typeface="Verdana"/>
              </a:rPr>
              <a:t>e</a:t>
            </a:r>
            <a:r>
              <a:rPr sz="1200" i="1" spc="-175" dirty="0">
                <a:latin typeface="Verdana"/>
                <a:cs typeface="Verdana"/>
              </a:rPr>
              <a:t>T</a:t>
            </a:r>
            <a:r>
              <a:rPr sz="1200" i="1" spc="-210" dirty="0">
                <a:latin typeface="Verdana"/>
                <a:cs typeface="Verdana"/>
              </a:rPr>
              <a:t>y</a:t>
            </a:r>
            <a:r>
              <a:rPr sz="1200" i="1" spc="-165" dirty="0">
                <a:latin typeface="Verdana"/>
                <a:cs typeface="Verdana"/>
              </a:rPr>
              <a:t>p</a:t>
            </a:r>
            <a:r>
              <a:rPr sz="1200" i="1" spc="-210" dirty="0">
                <a:latin typeface="Verdana"/>
                <a:cs typeface="Verdana"/>
              </a:rPr>
              <a:t>e</a:t>
            </a:r>
            <a:r>
              <a:rPr sz="1200" i="1" spc="-145" dirty="0">
                <a:latin typeface="Verdana"/>
                <a:cs typeface="Verdan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con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5" dirty="0"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 marL="468630" indent="-13843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469265" algn="l"/>
              </a:tabLst>
            </a:pPr>
            <a:r>
              <a:rPr sz="1200" spc="-114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25" dirty="0">
                <a:latin typeface="Tahoma"/>
                <a:cs typeface="Tahoma"/>
              </a:rPr>
              <a:t>l</a:t>
            </a:r>
            <a:r>
              <a:rPr sz="1200" spc="-80" dirty="0">
                <a:latin typeface="Tahoma"/>
                <a:cs typeface="Tahoma"/>
              </a:rPr>
              <a:t>e</a:t>
            </a:r>
            <a:r>
              <a:rPr sz="1200" spc="-210" dirty="0">
                <a:latin typeface="Tahoma"/>
                <a:cs typeface="Tahoma"/>
              </a:rPr>
              <a:t>: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150" i="1" spc="-135" dirty="0">
                <a:latin typeface="Verdana"/>
                <a:cs typeface="Verdana"/>
              </a:rPr>
              <a:t>u</a:t>
            </a:r>
            <a:r>
              <a:rPr sz="1150" i="1" spc="-45" dirty="0">
                <a:latin typeface="Verdana"/>
                <a:cs typeface="Verdana"/>
              </a:rPr>
              <a:t>i</a:t>
            </a:r>
            <a:r>
              <a:rPr sz="1150" i="1" spc="-235" dirty="0">
                <a:latin typeface="Verdana"/>
                <a:cs typeface="Verdana"/>
              </a:rPr>
              <a:t>.</a:t>
            </a:r>
            <a:r>
              <a:rPr sz="1150" i="1" spc="-140" dirty="0">
                <a:latin typeface="Verdana"/>
                <a:cs typeface="Verdana"/>
              </a:rPr>
              <a:t>c</a:t>
            </a:r>
            <a:r>
              <a:rPr sz="1150" i="1" spc="-110" dirty="0">
                <a:latin typeface="Verdana"/>
                <a:cs typeface="Verdana"/>
              </a:rPr>
              <a:t>on</a:t>
            </a:r>
            <a:r>
              <a:rPr sz="1150" i="1" spc="-145" dirty="0">
                <a:latin typeface="Verdana"/>
                <a:cs typeface="Verdana"/>
              </a:rPr>
              <a:t>ten</a:t>
            </a:r>
            <a:r>
              <a:rPr sz="1150" i="1" spc="-165" dirty="0">
                <a:latin typeface="Verdana"/>
                <a:cs typeface="Verdana"/>
              </a:rPr>
              <a:t>t</a:t>
            </a:r>
            <a:r>
              <a:rPr sz="1150" i="1" spc="-80" dirty="0">
                <a:latin typeface="Verdana"/>
                <a:cs typeface="Verdana"/>
              </a:rPr>
              <a:t> </a:t>
            </a:r>
            <a:r>
              <a:rPr sz="1200" spc="-80" dirty="0">
                <a:latin typeface="Tahoma"/>
                <a:cs typeface="Tahoma"/>
              </a:rPr>
              <a:t>p</a:t>
            </a:r>
            <a:r>
              <a:rPr sz="1200" spc="-70" dirty="0">
                <a:latin typeface="Tahoma"/>
                <a:cs typeface="Tahoma"/>
              </a:rPr>
              <a:t>ac</a:t>
            </a:r>
            <a:r>
              <a:rPr sz="1200" spc="-90" dirty="0">
                <a:latin typeface="Tahoma"/>
                <a:cs typeface="Tahoma"/>
              </a:rPr>
              <a:t>k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105" dirty="0">
                <a:latin typeface="Tahoma"/>
                <a:cs typeface="Tahoma"/>
              </a:rPr>
              <a:t>g</a:t>
            </a:r>
            <a:r>
              <a:rPr sz="1200" spc="-80" dirty="0"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4856" y="4435347"/>
            <a:ext cx="736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4657725" cy="79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Embedding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sub-packages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in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all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container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package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targeted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installation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author,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publish,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both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Use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145" dirty="0">
                <a:latin typeface="Verdana"/>
                <a:cs typeface="Verdana"/>
              </a:rPr>
              <a:t>filevault-package-maven-plugin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spc="-80" dirty="0">
                <a:latin typeface="Tahoma"/>
                <a:cs typeface="Tahoma"/>
              </a:rPr>
              <a:t>&lt;embeddeds&gt;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7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5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2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28544" y="2384551"/>
            <a:ext cx="3980815" cy="2036445"/>
            <a:chOff x="2828544" y="2384551"/>
            <a:chExt cx="3980815" cy="203644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8544" y="2384551"/>
              <a:ext cx="3980687" cy="203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6003" y="2484159"/>
              <a:ext cx="3685476" cy="17380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28619" y="3367062"/>
            <a:ext cx="1527810" cy="330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9"/>
              </a:spcBef>
            </a:pPr>
            <a:r>
              <a:rPr sz="900" b="1" spc="-95" dirty="0">
                <a:latin typeface="Tahoma"/>
                <a:cs typeface="Tahoma"/>
              </a:rPr>
              <a:t>Note</a:t>
            </a:r>
            <a:r>
              <a:rPr sz="900" b="1" spc="-55" dirty="0">
                <a:latin typeface="Tahoma"/>
                <a:cs typeface="Tahoma"/>
              </a:rPr>
              <a:t>: </a:t>
            </a:r>
            <a:r>
              <a:rPr sz="900" spc="-5" dirty="0">
                <a:latin typeface="Courier New"/>
                <a:cs typeface="Courier New"/>
              </a:rPr>
              <a:t>&lt;subPackages</a:t>
            </a:r>
            <a:r>
              <a:rPr sz="900" dirty="0"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900" spc="-30" dirty="0">
                <a:latin typeface="Tahoma"/>
                <a:cs typeface="Tahoma"/>
              </a:rPr>
              <a:t>con</a:t>
            </a:r>
            <a:r>
              <a:rPr sz="900" spc="-70" dirty="0">
                <a:latin typeface="Tahoma"/>
                <a:cs typeface="Tahoma"/>
              </a:rPr>
              <a:t>f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sh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60" dirty="0">
                <a:latin typeface="Tahoma"/>
                <a:cs typeface="Tahoma"/>
              </a:rPr>
              <a:t>se</a:t>
            </a:r>
            <a:r>
              <a:rPr sz="900" spc="-30" dirty="0">
                <a:latin typeface="Tahoma"/>
                <a:cs typeface="Tahoma"/>
              </a:rPr>
              <a:t>d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7" name="object 1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9293" y="8727947"/>
            <a:ext cx="857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52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3939" y="5645403"/>
            <a:ext cx="400177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ro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ect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cl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ded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390" dirty="0">
                <a:solidFill>
                  <a:srgbClr val="FF0000"/>
                </a:solidFill>
                <a:latin typeface="Tahoma"/>
                <a:cs typeface="Tahoma"/>
              </a:rPr>
              <a:t>&lt;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edded&gt;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es</a:t>
            </a:r>
            <a:endParaRPr sz="1400">
              <a:latin typeface="Tahoma"/>
              <a:cs typeface="Tahoma"/>
            </a:endParaRPr>
          </a:p>
          <a:p>
            <a:pPr marR="1517650">
              <a:lnSpc>
                <a:spcPct val="98800"/>
              </a:lnSpc>
              <a:spcBef>
                <a:spcPts val="1180"/>
              </a:spcBef>
            </a:pP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ro</a:t>
            </a:r>
            <a:r>
              <a:rPr sz="1100" spc="-40" dirty="0">
                <a:latin typeface="Tahoma"/>
                <a:cs typeface="Tahoma"/>
              </a:rPr>
              <a:t>j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t 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ncl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04" dirty="0">
                <a:latin typeface="Tahoma"/>
                <a:cs typeface="Tahoma"/>
              </a:rPr>
              <a:t>&lt;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45" dirty="0">
                <a:latin typeface="Tahoma"/>
                <a:cs typeface="Tahoma"/>
              </a:rPr>
              <a:t>dd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30" dirty="0">
                <a:latin typeface="Tahoma"/>
                <a:cs typeface="Tahoma"/>
              </a:rPr>
              <a:t>&gt; 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i="1" spc="-80" dirty="0">
                <a:latin typeface="Verdana"/>
                <a:cs typeface="Verdana"/>
              </a:rPr>
              <a:t>all</a:t>
            </a:r>
            <a:r>
              <a:rPr sz="1100" i="1" spc="-135" dirty="0">
                <a:latin typeface="Verdana"/>
                <a:cs typeface="Verdana"/>
              </a:rPr>
              <a:t> </a:t>
            </a:r>
            <a:r>
              <a:rPr sz="1100" spc="-35" dirty="0">
                <a:latin typeface="Tahoma"/>
                <a:cs typeface="Tahoma"/>
              </a:rPr>
              <a:t>module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pom.xml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i="1" spc="-114" dirty="0">
                <a:latin typeface="Verdana"/>
                <a:cs typeface="Verdana"/>
              </a:rPr>
              <a:t>f</a:t>
            </a:r>
            <a:r>
              <a:rPr sz="1100" i="1" spc="-95" dirty="0">
                <a:latin typeface="Verdana"/>
                <a:cs typeface="Verdana"/>
              </a:rPr>
              <a:t>i</a:t>
            </a:r>
            <a:r>
              <a:rPr sz="1100" i="1" spc="-55" dirty="0">
                <a:latin typeface="Verdana"/>
                <a:cs typeface="Verdana"/>
              </a:rPr>
              <a:t>l</a:t>
            </a:r>
            <a:r>
              <a:rPr sz="1100" i="1" spc="-200" dirty="0">
                <a:latin typeface="Verdana"/>
                <a:cs typeface="Verdana"/>
              </a:rPr>
              <a:t>e</a:t>
            </a:r>
            <a:r>
              <a:rPr sz="1100" i="1" spc="-195" dirty="0">
                <a:latin typeface="Verdana"/>
                <a:cs typeface="Verdana"/>
              </a:rPr>
              <a:t>v</a:t>
            </a:r>
            <a:r>
              <a:rPr sz="1100" i="1" spc="-130" dirty="0">
                <a:latin typeface="Verdana"/>
                <a:cs typeface="Verdana"/>
              </a:rPr>
              <a:t>a</a:t>
            </a:r>
            <a:r>
              <a:rPr sz="1100" i="1" spc="-160" dirty="0">
                <a:latin typeface="Verdana"/>
                <a:cs typeface="Verdana"/>
              </a:rPr>
              <a:t>u</a:t>
            </a:r>
            <a:r>
              <a:rPr sz="1100" i="1" spc="-55" dirty="0">
                <a:latin typeface="Verdana"/>
                <a:cs typeface="Verdana"/>
              </a:rPr>
              <a:t>l</a:t>
            </a:r>
            <a:r>
              <a:rPr sz="1100" i="1" spc="-155" dirty="0">
                <a:latin typeface="Verdana"/>
                <a:cs typeface="Verdana"/>
              </a:rPr>
              <a:t>t</a:t>
            </a:r>
            <a:r>
              <a:rPr sz="1100" i="1" spc="-175" dirty="0">
                <a:latin typeface="Verdana"/>
                <a:cs typeface="Verdana"/>
              </a:rPr>
              <a:t>-</a:t>
            </a:r>
            <a:r>
              <a:rPr sz="1100" i="1" spc="-140" dirty="0">
                <a:latin typeface="Verdana"/>
                <a:cs typeface="Verdana"/>
              </a:rPr>
              <a:t>pa</a:t>
            </a:r>
            <a:r>
              <a:rPr sz="1100" i="1" spc="-165" dirty="0">
                <a:latin typeface="Verdana"/>
                <a:cs typeface="Verdana"/>
              </a:rPr>
              <a:t>c</a:t>
            </a:r>
            <a:r>
              <a:rPr sz="1100" i="1" spc="-190" dirty="0">
                <a:latin typeface="Verdana"/>
                <a:cs typeface="Verdana"/>
              </a:rPr>
              <a:t>k</a:t>
            </a:r>
            <a:r>
              <a:rPr sz="1100" i="1" spc="-130" dirty="0">
                <a:latin typeface="Verdana"/>
                <a:cs typeface="Verdana"/>
              </a:rPr>
              <a:t>a</a:t>
            </a:r>
            <a:r>
              <a:rPr sz="1100" i="1" spc="-150" dirty="0">
                <a:latin typeface="Verdana"/>
                <a:cs typeface="Verdana"/>
              </a:rPr>
              <a:t>g</a:t>
            </a:r>
            <a:r>
              <a:rPr sz="1100" i="1" spc="-195" dirty="0">
                <a:latin typeface="Verdana"/>
                <a:cs typeface="Verdana"/>
              </a:rPr>
              <a:t>e</a:t>
            </a:r>
            <a:r>
              <a:rPr sz="1100" i="1" spc="-175" dirty="0">
                <a:latin typeface="Verdana"/>
                <a:cs typeface="Verdana"/>
              </a:rPr>
              <a:t>-</a:t>
            </a:r>
            <a:r>
              <a:rPr sz="1100" i="1" spc="-170" dirty="0">
                <a:latin typeface="Verdana"/>
                <a:cs typeface="Verdana"/>
              </a:rPr>
              <a:t>ma</a:t>
            </a:r>
            <a:r>
              <a:rPr sz="1100" i="1" spc="-195" dirty="0">
                <a:latin typeface="Verdana"/>
                <a:cs typeface="Verdana"/>
              </a:rPr>
              <a:t>v</a:t>
            </a:r>
            <a:r>
              <a:rPr sz="1100" i="1" spc="-200" dirty="0">
                <a:latin typeface="Verdana"/>
                <a:cs typeface="Verdana"/>
              </a:rPr>
              <a:t>e</a:t>
            </a:r>
            <a:r>
              <a:rPr sz="1100" i="1" spc="-140" dirty="0">
                <a:latin typeface="Verdana"/>
                <a:cs typeface="Verdana"/>
              </a:rPr>
              <a:t>n</a:t>
            </a:r>
            <a:r>
              <a:rPr sz="1100" i="1" spc="-175" dirty="0">
                <a:latin typeface="Verdana"/>
                <a:cs typeface="Verdana"/>
              </a:rPr>
              <a:t>-</a:t>
            </a:r>
            <a:r>
              <a:rPr sz="1100" i="1" spc="-145" dirty="0">
                <a:latin typeface="Verdana"/>
                <a:cs typeface="Verdana"/>
              </a:rPr>
              <a:t>p</a:t>
            </a:r>
            <a:r>
              <a:rPr sz="1100" i="1" spc="-65" dirty="0">
                <a:latin typeface="Verdana"/>
                <a:cs typeface="Verdana"/>
              </a:rPr>
              <a:t>l</a:t>
            </a:r>
            <a:r>
              <a:rPr sz="1100" i="1" spc="-160" dirty="0">
                <a:latin typeface="Verdana"/>
                <a:cs typeface="Verdana"/>
              </a:rPr>
              <a:t>u</a:t>
            </a:r>
            <a:r>
              <a:rPr sz="1100" i="1" spc="-150" dirty="0">
                <a:latin typeface="Verdana"/>
                <a:cs typeface="Verdana"/>
              </a:rPr>
              <a:t>g</a:t>
            </a:r>
            <a:r>
              <a:rPr sz="1100" i="1" spc="-75" dirty="0">
                <a:latin typeface="Verdana"/>
                <a:cs typeface="Verdana"/>
              </a:rPr>
              <a:t>i</a:t>
            </a:r>
            <a:r>
              <a:rPr sz="1100" i="1" spc="-140" dirty="0">
                <a:latin typeface="Verdana"/>
                <a:cs typeface="Verdana"/>
              </a:rPr>
              <a:t>n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itio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57435" y="5942584"/>
            <a:ext cx="4970780" cy="2557780"/>
            <a:chOff x="1957435" y="5942584"/>
            <a:chExt cx="4970780" cy="255778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2295" y="5942584"/>
              <a:ext cx="3035807" cy="25572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9289" y="6040132"/>
              <a:ext cx="2742269" cy="226166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964103" y="7648351"/>
              <a:ext cx="2226310" cy="432434"/>
            </a:xfrm>
            <a:custGeom>
              <a:avLst/>
              <a:gdLst/>
              <a:ahLst/>
              <a:cxnLst/>
              <a:rect l="l" t="t" r="r" b="b"/>
              <a:pathLst>
                <a:path w="2226310" h="432434">
                  <a:moveTo>
                    <a:pt x="1494637" y="0"/>
                  </a:moveTo>
                  <a:lnTo>
                    <a:pt x="0" y="0"/>
                  </a:lnTo>
                  <a:lnTo>
                    <a:pt x="0" y="330619"/>
                  </a:lnTo>
                  <a:lnTo>
                    <a:pt x="1494637" y="330619"/>
                  </a:lnTo>
                  <a:lnTo>
                    <a:pt x="1494637" y="275513"/>
                  </a:lnTo>
                  <a:lnTo>
                    <a:pt x="2226017" y="432168"/>
                  </a:lnTo>
                  <a:lnTo>
                    <a:pt x="1494637" y="192862"/>
                  </a:lnTo>
                  <a:lnTo>
                    <a:pt x="149463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64103" y="7648351"/>
              <a:ext cx="2228215" cy="433070"/>
            </a:xfrm>
            <a:custGeom>
              <a:avLst/>
              <a:gdLst/>
              <a:ahLst/>
              <a:cxnLst/>
              <a:rect l="l" t="t" r="r" b="b"/>
              <a:pathLst>
                <a:path w="2228215" h="433070">
                  <a:moveTo>
                    <a:pt x="0" y="0"/>
                  </a:moveTo>
                  <a:lnTo>
                    <a:pt x="872534" y="0"/>
                  </a:lnTo>
                  <a:lnTo>
                    <a:pt x="1246477" y="0"/>
                  </a:lnTo>
                  <a:lnTo>
                    <a:pt x="1495772" y="0"/>
                  </a:lnTo>
                  <a:lnTo>
                    <a:pt x="1495772" y="193006"/>
                  </a:lnTo>
                  <a:lnTo>
                    <a:pt x="2227713" y="432499"/>
                  </a:lnTo>
                  <a:lnTo>
                    <a:pt x="1495772" y="275722"/>
                  </a:lnTo>
                  <a:lnTo>
                    <a:pt x="1495772" y="330866"/>
                  </a:lnTo>
                  <a:lnTo>
                    <a:pt x="1246477" y="330866"/>
                  </a:lnTo>
                  <a:lnTo>
                    <a:pt x="872534" y="330866"/>
                  </a:lnTo>
                  <a:lnTo>
                    <a:pt x="0" y="330866"/>
                  </a:lnTo>
                  <a:lnTo>
                    <a:pt x="0" y="275722"/>
                  </a:lnTo>
                  <a:lnTo>
                    <a:pt x="0" y="193006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64103" y="7529543"/>
              <a:ext cx="2249805" cy="449580"/>
            </a:xfrm>
            <a:custGeom>
              <a:avLst/>
              <a:gdLst/>
              <a:ahLst/>
              <a:cxnLst/>
              <a:rect l="l" t="t" r="r" b="b"/>
              <a:pathLst>
                <a:path w="2249804" h="449579">
                  <a:moveTo>
                    <a:pt x="2249474" y="0"/>
                  </a:moveTo>
                  <a:lnTo>
                    <a:pt x="1494637" y="173913"/>
                  </a:lnTo>
                  <a:lnTo>
                    <a:pt x="1494637" y="118808"/>
                  </a:lnTo>
                  <a:lnTo>
                    <a:pt x="0" y="118808"/>
                  </a:lnTo>
                  <a:lnTo>
                    <a:pt x="0" y="449427"/>
                  </a:lnTo>
                  <a:lnTo>
                    <a:pt x="1494637" y="449427"/>
                  </a:lnTo>
                  <a:lnTo>
                    <a:pt x="1494637" y="256565"/>
                  </a:lnTo>
                  <a:lnTo>
                    <a:pt x="224947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64103" y="7529448"/>
              <a:ext cx="2251710" cy="450215"/>
            </a:xfrm>
            <a:custGeom>
              <a:avLst/>
              <a:gdLst/>
              <a:ahLst/>
              <a:cxnLst/>
              <a:rect l="l" t="t" r="r" b="b"/>
              <a:pathLst>
                <a:path w="2251710" h="450215">
                  <a:moveTo>
                    <a:pt x="0" y="118903"/>
                  </a:moveTo>
                  <a:lnTo>
                    <a:pt x="872534" y="118903"/>
                  </a:lnTo>
                  <a:lnTo>
                    <a:pt x="1246477" y="118903"/>
                  </a:lnTo>
                  <a:lnTo>
                    <a:pt x="1495772" y="118903"/>
                  </a:lnTo>
                  <a:lnTo>
                    <a:pt x="1495772" y="174047"/>
                  </a:lnTo>
                  <a:lnTo>
                    <a:pt x="2251182" y="0"/>
                  </a:lnTo>
                  <a:lnTo>
                    <a:pt x="1495772" y="256765"/>
                  </a:lnTo>
                  <a:lnTo>
                    <a:pt x="1495772" y="449769"/>
                  </a:lnTo>
                  <a:lnTo>
                    <a:pt x="1246477" y="449769"/>
                  </a:lnTo>
                  <a:lnTo>
                    <a:pt x="872534" y="449769"/>
                  </a:lnTo>
                  <a:lnTo>
                    <a:pt x="0" y="449769"/>
                  </a:lnTo>
                  <a:lnTo>
                    <a:pt x="0" y="256765"/>
                  </a:lnTo>
                  <a:lnTo>
                    <a:pt x="0" y="174047"/>
                  </a:lnTo>
                  <a:lnTo>
                    <a:pt x="0" y="118903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030384" y="7662671"/>
            <a:ext cx="137477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78460" marR="5080" indent="-379095">
              <a:lnSpc>
                <a:spcPct val="102200"/>
              </a:lnSpc>
              <a:spcBef>
                <a:spcPts val="75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tar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rep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9719" y="8421623"/>
            <a:ext cx="44278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50" spc="-20" dirty="0">
                <a:latin typeface="Tahoma"/>
                <a:cs typeface="Tahoma"/>
              </a:rPr>
              <a:t>Target</a:t>
            </a:r>
            <a:r>
              <a:rPr sz="850" spc="-10" dirty="0">
                <a:latin typeface="Tahoma"/>
                <a:cs typeface="Tahoma"/>
              </a:rPr>
              <a:t> </a:t>
            </a:r>
            <a:r>
              <a:rPr sz="850" spc="-20" dirty="0">
                <a:latin typeface="Tahoma"/>
                <a:cs typeface="Tahoma"/>
              </a:rPr>
              <a:t>format:</a:t>
            </a:r>
            <a:r>
              <a:rPr sz="850" dirty="0">
                <a:latin typeface="Tahoma"/>
                <a:cs typeface="Tahoma"/>
              </a:rPr>
              <a:t> </a:t>
            </a:r>
            <a:r>
              <a:rPr sz="900" i="1" spc="-125" dirty="0">
                <a:latin typeface="Verdana"/>
                <a:cs typeface="Verdana"/>
              </a:rPr>
              <a:t>/apps/&lt;app-name&gt;-packages/(content|application|container)/install(.author|.publish)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8836" y="4435347"/>
            <a:ext cx="863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53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32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Th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em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ere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i="1" spc="-90" dirty="0">
                <a:latin typeface="Verdana"/>
                <a:cs typeface="Verdana"/>
              </a:rPr>
              <a:t>al</a:t>
            </a:r>
            <a:r>
              <a:rPr sz="1100" i="1" spc="-55" dirty="0">
                <a:latin typeface="Verdana"/>
                <a:cs typeface="Verdana"/>
              </a:rPr>
              <a:t>l</a:t>
            </a:r>
            <a:r>
              <a:rPr sz="1100" i="1" spc="-60" dirty="0">
                <a:latin typeface="Verdana"/>
                <a:cs typeface="Verdana"/>
              </a:rPr>
              <a:t>/</a:t>
            </a:r>
            <a:r>
              <a:rPr sz="1100" i="1" spc="-150" dirty="0">
                <a:latin typeface="Verdana"/>
                <a:cs typeface="Verdana"/>
              </a:rPr>
              <a:t>p</a:t>
            </a:r>
            <a:r>
              <a:rPr sz="1100" i="1" spc="-145" dirty="0">
                <a:latin typeface="Verdana"/>
                <a:cs typeface="Verdana"/>
              </a:rPr>
              <a:t>o</a:t>
            </a:r>
            <a:r>
              <a:rPr sz="1100" i="1" spc="-210" dirty="0">
                <a:latin typeface="Verdana"/>
                <a:cs typeface="Verdana"/>
              </a:rPr>
              <a:t>m</a:t>
            </a:r>
            <a:r>
              <a:rPr sz="1100" i="1" spc="-235" dirty="0">
                <a:latin typeface="Verdana"/>
                <a:cs typeface="Verdana"/>
              </a:rPr>
              <a:t>.</a:t>
            </a:r>
            <a:r>
              <a:rPr sz="1100" i="1" spc="-229" dirty="0">
                <a:latin typeface="Verdana"/>
                <a:cs typeface="Verdana"/>
              </a:rPr>
              <a:t>x</a:t>
            </a:r>
            <a:r>
              <a:rPr sz="1100" i="1" spc="-210" dirty="0">
                <a:latin typeface="Verdana"/>
                <a:cs typeface="Verdana"/>
              </a:rPr>
              <a:t>m</a:t>
            </a:r>
            <a:r>
              <a:rPr sz="1100" i="1" spc="-55" dirty="0">
                <a:latin typeface="Verdana"/>
                <a:cs typeface="Verdana"/>
              </a:rPr>
              <a:t>l</a:t>
            </a:r>
            <a:endParaRPr sz="1100">
              <a:latin typeface="Verdana"/>
              <a:cs typeface="Verdana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ssi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790" marR="3371850" indent="-171450">
              <a:lnSpc>
                <a:spcPct val="107200"/>
              </a:lnSpc>
              <a:spcBef>
                <a:spcPts val="484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y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n  </a:t>
            </a:r>
            <a:r>
              <a:rPr sz="1100" spc="-50" dirty="0">
                <a:latin typeface="Tahoma"/>
                <a:cs typeface="Tahoma"/>
              </a:rPr>
              <a:t>repository</a:t>
            </a:r>
            <a:endParaRPr sz="1100">
              <a:latin typeface="Tahoma"/>
              <a:cs typeface="Tahoma"/>
            </a:endParaRPr>
          </a:p>
          <a:p>
            <a:pPr marL="193040" marR="3495675">
              <a:lnSpc>
                <a:spcPct val="99100"/>
              </a:lnSpc>
              <a:spcBef>
                <a:spcPts val="775"/>
              </a:spcBef>
            </a:pP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  </a:t>
            </a: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g  </a:t>
            </a:r>
            <a:r>
              <a:rPr sz="1100" spc="-45" dirty="0">
                <a:latin typeface="Tahoma"/>
                <a:cs typeface="Tahoma"/>
              </a:rPr>
              <a:t>guidelines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7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14928" y="1686560"/>
            <a:ext cx="3319779" cy="2618740"/>
            <a:chOff x="3614928" y="1686560"/>
            <a:chExt cx="3319779" cy="261874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4928" y="1686560"/>
              <a:ext cx="3319272" cy="26182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1664" y="1785620"/>
              <a:ext cx="3076244" cy="232121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8074" y="8727947"/>
            <a:ext cx="87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3939" y="5645403"/>
            <a:ext cx="5253990" cy="987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rd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cka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&lt;</a:t>
            </a:r>
            <a:r>
              <a:rPr sz="1400" b="1" spc="-2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mb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385" dirty="0">
                <a:solidFill>
                  <a:srgbClr val="FF0000"/>
                </a:solidFill>
                <a:latin typeface="Tahoma"/>
                <a:cs typeface="Tahoma"/>
              </a:rPr>
              <a:t>&gt;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cka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Third-party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adhere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packaging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guidelines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r>
              <a:rPr sz="1100" spc="-50" dirty="0">
                <a:latin typeface="Tahoma"/>
                <a:cs typeface="Tahoma"/>
              </a:rPr>
              <a:t>Defined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17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&lt;embedded&gt;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element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i="1" spc="-80" dirty="0">
                <a:latin typeface="Verdana"/>
                <a:cs typeface="Verdana"/>
              </a:rPr>
              <a:t>all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35" dirty="0">
                <a:latin typeface="Tahoma"/>
                <a:cs typeface="Tahoma"/>
              </a:rPr>
              <a:t>module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pom.xml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45920" y="6747256"/>
            <a:ext cx="3505200" cy="1564005"/>
            <a:chOff x="1645920" y="6747256"/>
            <a:chExt cx="3505200" cy="156400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920" y="6747256"/>
              <a:ext cx="3505200" cy="15636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5538" y="6844884"/>
              <a:ext cx="3208131" cy="126928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28619" y="8360664"/>
            <a:ext cx="4761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50" spc="-20" dirty="0">
                <a:latin typeface="Tahoma"/>
                <a:cs typeface="Tahoma"/>
              </a:rPr>
              <a:t>Target</a:t>
            </a:r>
            <a:r>
              <a:rPr sz="850" spc="-25" dirty="0">
                <a:latin typeface="Tahoma"/>
                <a:cs typeface="Tahoma"/>
              </a:rPr>
              <a:t> </a:t>
            </a:r>
            <a:r>
              <a:rPr sz="850" spc="-20" dirty="0">
                <a:latin typeface="Tahoma"/>
                <a:cs typeface="Tahoma"/>
              </a:rPr>
              <a:t>format: </a:t>
            </a:r>
            <a:r>
              <a:rPr sz="900" i="1" spc="-125" dirty="0">
                <a:latin typeface="Verdana"/>
                <a:cs typeface="Verdana"/>
              </a:rPr>
              <a:t>/apps/&lt;app-name&gt;-vendor-packages/(content|application|container)/install(.author|.publish)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87218" y="7318761"/>
            <a:ext cx="1939289" cy="635635"/>
            <a:chOff x="4687218" y="7318761"/>
            <a:chExt cx="1939289" cy="635635"/>
          </a:xfrm>
        </p:grpSpPr>
        <p:sp>
          <p:nvSpPr>
            <p:cNvPr id="27" name="object 27"/>
            <p:cNvSpPr/>
            <p:nvPr/>
          </p:nvSpPr>
          <p:spPr>
            <a:xfrm>
              <a:off x="4864201" y="7325551"/>
              <a:ext cx="1754505" cy="485140"/>
            </a:xfrm>
            <a:custGeom>
              <a:avLst/>
              <a:gdLst/>
              <a:ahLst/>
              <a:cxnLst/>
              <a:rect l="l" t="t" r="r" b="b"/>
              <a:pathLst>
                <a:path w="1754504" h="485140">
                  <a:moveTo>
                    <a:pt x="0" y="0"/>
                  </a:moveTo>
                  <a:lnTo>
                    <a:pt x="508381" y="153974"/>
                  </a:lnTo>
                  <a:lnTo>
                    <a:pt x="259270" y="153974"/>
                  </a:lnTo>
                  <a:lnTo>
                    <a:pt x="259270" y="484593"/>
                  </a:lnTo>
                  <a:lnTo>
                    <a:pt x="1753908" y="484593"/>
                  </a:lnTo>
                  <a:lnTo>
                    <a:pt x="1753908" y="153974"/>
                  </a:lnTo>
                  <a:lnTo>
                    <a:pt x="882040" y="153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64000" y="7325429"/>
              <a:ext cx="1755775" cy="485140"/>
            </a:xfrm>
            <a:custGeom>
              <a:avLst/>
              <a:gdLst/>
              <a:ahLst/>
              <a:cxnLst/>
              <a:rect l="l" t="t" r="r" b="b"/>
              <a:pathLst>
                <a:path w="1755775" h="485140">
                  <a:moveTo>
                    <a:pt x="259471" y="154097"/>
                  </a:moveTo>
                  <a:lnTo>
                    <a:pt x="508767" y="154097"/>
                  </a:lnTo>
                  <a:lnTo>
                    <a:pt x="0" y="0"/>
                  </a:lnTo>
                  <a:lnTo>
                    <a:pt x="882710" y="154097"/>
                  </a:lnTo>
                  <a:lnTo>
                    <a:pt x="1755244" y="154097"/>
                  </a:lnTo>
                  <a:lnTo>
                    <a:pt x="1755244" y="209241"/>
                  </a:lnTo>
                  <a:lnTo>
                    <a:pt x="1755244" y="291959"/>
                  </a:lnTo>
                  <a:lnTo>
                    <a:pt x="1755244" y="484964"/>
                  </a:lnTo>
                  <a:lnTo>
                    <a:pt x="882710" y="484964"/>
                  </a:lnTo>
                  <a:lnTo>
                    <a:pt x="508767" y="484964"/>
                  </a:lnTo>
                  <a:lnTo>
                    <a:pt x="259471" y="484964"/>
                  </a:lnTo>
                  <a:lnTo>
                    <a:pt x="259471" y="291959"/>
                  </a:lnTo>
                  <a:lnTo>
                    <a:pt x="259471" y="209241"/>
                  </a:lnTo>
                  <a:lnTo>
                    <a:pt x="259471" y="154097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94212" y="7479526"/>
              <a:ext cx="1924050" cy="467359"/>
            </a:xfrm>
            <a:custGeom>
              <a:avLst/>
              <a:gdLst/>
              <a:ahLst/>
              <a:cxnLst/>
              <a:rect l="l" t="t" r="r" b="b"/>
              <a:pathLst>
                <a:path w="1924050" h="467359">
                  <a:moveTo>
                    <a:pt x="1923897" y="0"/>
                  </a:moveTo>
                  <a:lnTo>
                    <a:pt x="429260" y="0"/>
                  </a:lnTo>
                  <a:lnTo>
                    <a:pt x="429260" y="330619"/>
                  </a:lnTo>
                  <a:lnTo>
                    <a:pt x="678370" y="330619"/>
                  </a:lnTo>
                  <a:lnTo>
                    <a:pt x="0" y="467347"/>
                  </a:lnTo>
                  <a:lnTo>
                    <a:pt x="1052029" y="330619"/>
                  </a:lnTo>
                  <a:lnTo>
                    <a:pt x="1923897" y="330619"/>
                  </a:lnTo>
                  <a:lnTo>
                    <a:pt x="192389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93885" y="7479526"/>
              <a:ext cx="1925955" cy="467995"/>
            </a:xfrm>
            <a:custGeom>
              <a:avLst/>
              <a:gdLst/>
              <a:ahLst/>
              <a:cxnLst/>
              <a:rect l="l" t="t" r="r" b="b"/>
              <a:pathLst>
                <a:path w="1925954" h="467995">
                  <a:moveTo>
                    <a:pt x="429586" y="0"/>
                  </a:moveTo>
                  <a:lnTo>
                    <a:pt x="678881" y="0"/>
                  </a:lnTo>
                  <a:lnTo>
                    <a:pt x="1052825" y="0"/>
                  </a:lnTo>
                  <a:lnTo>
                    <a:pt x="1925359" y="0"/>
                  </a:lnTo>
                  <a:lnTo>
                    <a:pt x="1925359" y="193006"/>
                  </a:lnTo>
                  <a:lnTo>
                    <a:pt x="1925359" y="275722"/>
                  </a:lnTo>
                  <a:lnTo>
                    <a:pt x="1925359" y="330866"/>
                  </a:lnTo>
                  <a:lnTo>
                    <a:pt x="1052825" y="330866"/>
                  </a:lnTo>
                  <a:lnTo>
                    <a:pt x="0" y="467696"/>
                  </a:lnTo>
                  <a:lnTo>
                    <a:pt x="678881" y="330866"/>
                  </a:lnTo>
                  <a:lnTo>
                    <a:pt x="429586" y="330866"/>
                  </a:lnTo>
                  <a:lnTo>
                    <a:pt x="429586" y="275722"/>
                  </a:lnTo>
                  <a:lnTo>
                    <a:pt x="429586" y="193006"/>
                  </a:lnTo>
                  <a:lnTo>
                    <a:pt x="429586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151653" y="7495032"/>
            <a:ext cx="145097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6559" marR="43180" indent="-379095">
              <a:lnSpc>
                <a:spcPct val="102200"/>
              </a:lnSpc>
              <a:spcBef>
                <a:spcPts val="75"/>
              </a:spcBef>
            </a:pP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oc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rg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350" b="1" spc="-397" baseline="-33950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r>
              <a:rPr sz="900" b="1" spc="-26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9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rep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168400"/>
            <a:ext cx="6094730" cy="3429000"/>
          </a:xfrm>
          <a:custGeom>
            <a:avLst/>
            <a:gdLst/>
            <a:ahLst/>
            <a:cxnLst/>
            <a:rect l="l" t="t" r="r" b="b"/>
            <a:pathLst>
              <a:path w="6094730" h="3429000">
                <a:moveTo>
                  <a:pt x="6094412" y="0"/>
                </a:moveTo>
                <a:lnTo>
                  <a:pt x="0" y="0"/>
                </a:lnTo>
                <a:lnTo>
                  <a:pt x="0" y="3429000"/>
                </a:lnTo>
                <a:lnTo>
                  <a:pt x="6094412" y="3429000"/>
                </a:lnTo>
                <a:lnTo>
                  <a:pt x="6094412" y="0"/>
                </a:lnTo>
                <a:close/>
              </a:path>
            </a:pathLst>
          </a:custGeom>
          <a:solidFill>
            <a:srgbClr val="5D6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L="344170">
              <a:lnSpc>
                <a:spcPct val="100000"/>
              </a:lnSpc>
            </a:pPr>
            <a:r>
              <a:rPr sz="1400" b="1" spc="-15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acka</a:t>
            </a:r>
            <a:r>
              <a:rPr sz="1400" b="1" spc="-1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uc</a:t>
            </a: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50">
              <a:latin typeface="Tahoma"/>
              <a:cs typeface="Tahoma"/>
            </a:endParaRPr>
          </a:p>
          <a:p>
            <a:pPr marL="192405">
              <a:lnSpc>
                <a:spcPts val="919"/>
              </a:lnSpc>
            </a:pPr>
            <a:r>
              <a:rPr sz="900" spc="-65" dirty="0">
                <a:latin typeface="Tahoma"/>
                <a:cs typeface="Tahoma"/>
              </a:rPr>
              <a:t>55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1783651"/>
            <a:ext cx="6096000" cy="3665220"/>
            <a:chOff x="838200" y="1783651"/>
            <a:chExt cx="6096000" cy="36652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6853" y="1783651"/>
              <a:ext cx="4580502" cy="25456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8200" y="4597400"/>
              <a:ext cx="6096000" cy="850900"/>
            </a:xfrm>
            <a:custGeom>
              <a:avLst/>
              <a:gdLst/>
              <a:ahLst/>
              <a:cxnLst/>
              <a:rect l="l" t="t" r="r" b="b"/>
              <a:pathLst>
                <a:path w="6096000" h="850900">
                  <a:moveTo>
                    <a:pt x="60960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6096000" y="850900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55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38199" y="5461000"/>
          <a:ext cx="6083300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79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Generate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AEM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project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deploy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Adobe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51">
                <a:tc>
                  <a:txBody>
                    <a:bodyPr/>
                    <a:lstStyle/>
                    <a:p>
                      <a:pPr marL="199390" marR="20383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Best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practices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state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Manager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projects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created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format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generated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by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Maven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Project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Archetype.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50" spc="-25" dirty="0">
                          <a:latin typeface="Tahoma"/>
                          <a:cs typeface="Tahoma"/>
                        </a:rPr>
                        <a:t>Exercise </a:t>
                      </a:r>
                      <a:r>
                        <a:rPr sz="1050" spc="-180" dirty="0">
                          <a:latin typeface="Tahoma"/>
                          <a:cs typeface="Tahoma"/>
                        </a:rPr>
                        <a:t>1:</a:t>
                      </a:r>
                      <a:r>
                        <a:rPr sz="105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Generate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project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using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Maven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Project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Archetype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050" spc="-25" dirty="0">
                          <a:latin typeface="Tahoma"/>
                          <a:cs typeface="Tahoma"/>
                        </a:rPr>
                        <a:t>Exercise </a:t>
                      </a:r>
                      <a:r>
                        <a:rPr sz="1050" spc="-95" dirty="0">
                          <a:latin typeface="Tahoma"/>
                          <a:cs typeface="Tahoma"/>
                        </a:rPr>
                        <a:t>2:</a:t>
                      </a:r>
                      <a:r>
                        <a:rPr sz="10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Deploy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Training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Project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local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Cloud-ready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Instance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3001645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spc="-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1" name="object 11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916940">
              <a:lnSpc>
                <a:spcPct val="100000"/>
              </a:lnSpc>
            </a:pP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7693" y="8727947"/>
            <a:ext cx="882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0899" y="5645403"/>
            <a:ext cx="6070600" cy="2587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ev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uct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Fundamentals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development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similar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previous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models: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kou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60" dirty="0">
                <a:latin typeface="Tahoma"/>
                <a:cs typeface="Tahoma"/>
              </a:rPr>
              <a:t>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ny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nch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6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60" dirty="0">
                <a:latin typeface="Tahoma"/>
                <a:cs typeface="Tahoma"/>
              </a:rPr>
              <a:t>Release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candidate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pushed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endParaRPr sz="1100">
              <a:latin typeface="Tahoma"/>
              <a:cs typeface="Tahoma"/>
            </a:endParaRPr>
          </a:p>
          <a:p>
            <a:pPr marL="650875" marR="628650" lvl="1" indent="-172720">
              <a:lnSpc>
                <a:spcPts val="1300"/>
              </a:lnSpc>
              <a:spcBef>
                <a:spcPts val="66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branch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remote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</a:t>
            </a:r>
            <a:endParaRPr sz="1100">
              <a:latin typeface="Tahoma"/>
              <a:cs typeface="Tahoma"/>
            </a:endParaRPr>
          </a:p>
          <a:p>
            <a:pPr marL="478155" marR="731520" indent="-171450">
              <a:lnSpc>
                <a:spcPts val="1300"/>
              </a:lnSpc>
              <a:spcBef>
                <a:spcPts val="59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sole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mechanism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7312" y="44353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59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660" y="1352804"/>
            <a:ext cx="5469255" cy="223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Qu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pm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nt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cloud-ready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Quickstart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Replication,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Distribution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6385" algn="l"/>
              </a:tabLst>
            </a:pPr>
            <a:r>
              <a:rPr sz="1100" spc="-55" dirty="0">
                <a:latin typeface="Tahoma"/>
                <a:cs typeface="Tahoma"/>
              </a:rPr>
              <a:t>Classic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replication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capabilities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needs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Author/Publish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setup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6385" algn="l"/>
              </a:tabLst>
            </a:pPr>
            <a:r>
              <a:rPr sz="1100" spc="-35" dirty="0">
                <a:latin typeface="Tahoma"/>
                <a:cs typeface="Tahoma"/>
              </a:rPr>
              <a:t>Publication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mechanism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backwards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Replication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Java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APIs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6385" algn="l"/>
              </a:tabLst>
            </a:pP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problems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cannot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tested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local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cloud-ready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1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tools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mechanisms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test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endParaRPr sz="1100">
              <a:latin typeface="Tahoma"/>
              <a:cs typeface="Tahoma"/>
            </a:endParaRPr>
          </a:p>
          <a:p>
            <a:pPr marL="285115" marR="5715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0" dirty="0">
                <a:latin typeface="Tahoma"/>
                <a:cs typeface="Tahoma"/>
              </a:rPr>
              <a:t>Local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test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Docker,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therefore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cannot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test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virtual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4874" y="8727947"/>
            <a:ext cx="93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239" y="5645403"/>
            <a:ext cx="2705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ool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vi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ts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995042" y="6020518"/>
          <a:ext cx="5537198" cy="2996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5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89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208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05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Capability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05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Local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C2C2C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05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</a:t>
                      </a:r>
                      <a:r>
                        <a:rPr sz="10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05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0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05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05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Clou</a:t>
                      </a:r>
                      <a:r>
                        <a:rPr sz="10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05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Ser</a:t>
                      </a:r>
                      <a:r>
                        <a:rPr sz="105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</a:t>
                      </a:r>
                      <a:r>
                        <a:rPr sz="105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0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C2C2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950" spc="3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95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-15" dirty="0">
                          <a:latin typeface="Tahoma"/>
                          <a:cs typeface="Tahoma"/>
                        </a:rPr>
                        <a:t>SDK</a:t>
                      </a:r>
                      <a:endParaRPr sz="950">
                        <a:latin typeface="Tahoma"/>
                        <a:cs typeface="Tahoma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spc="-10" dirty="0">
                          <a:latin typeface="Tahoma"/>
                          <a:cs typeface="Tahoma"/>
                        </a:rPr>
                        <a:t>Quickstart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950" spc="1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r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127000">
                        <a:lnSpc>
                          <a:spcPct val="105300"/>
                        </a:lnSpc>
                        <a:spcBef>
                          <a:spcPts val="150"/>
                        </a:spcBef>
                      </a:pPr>
                      <a:r>
                        <a:rPr sz="950" spc="-10" dirty="0">
                          <a:latin typeface="Tahoma"/>
                          <a:cs typeface="Tahoma"/>
                        </a:rPr>
                        <a:t>Dev </a:t>
                      </a:r>
                      <a:r>
                        <a:rPr sz="95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pub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h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950" spc="15" dirty="0">
                          <a:latin typeface="Tahoma"/>
                          <a:cs typeface="Tahoma"/>
                        </a:rPr>
                        <a:t>Sta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or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 marR="108585">
                        <a:lnSpc>
                          <a:spcPct val="105300"/>
                        </a:lnSpc>
                        <a:spcBef>
                          <a:spcPts val="150"/>
                        </a:spcBef>
                      </a:pPr>
                      <a:r>
                        <a:rPr sz="950" spc="-30" dirty="0">
                          <a:latin typeface="Tahoma"/>
                          <a:cs typeface="Tahoma"/>
                        </a:rPr>
                        <a:t>Stage </a:t>
                      </a:r>
                      <a:r>
                        <a:rPr sz="95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pub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h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950" dirty="0">
                          <a:latin typeface="Tahoma"/>
                          <a:cs typeface="Tahoma"/>
                        </a:rPr>
                        <a:t>Prod</a:t>
                      </a:r>
                      <a:r>
                        <a:rPr sz="95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-5" dirty="0">
                          <a:latin typeface="Tahoma"/>
                          <a:cs typeface="Tahoma"/>
                        </a:rPr>
                        <a:t>author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 marR="95885">
                        <a:lnSpc>
                          <a:spcPct val="105300"/>
                        </a:lnSpc>
                        <a:spcBef>
                          <a:spcPts val="150"/>
                        </a:spcBef>
                      </a:pPr>
                      <a:r>
                        <a:rPr sz="950" dirty="0">
                          <a:latin typeface="Tahoma"/>
                          <a:cs typeface="Tahoma"/>
                        </a:rPr>
                        <a:t>Prod </a:t>
                      </a:r>
                      <a:r>
                        <a:rPr sz="95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pub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h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283">
                <a:tc>
                  <a:txBody>
                    <a:bodyPr/>
                    <a:lstStyle/>
                    <a:p>
                      <a:pPr marL="45720" marR="198755">
                        <a:lnSpc>
                          <a:spcPct val="102200"/>
                        </a:lnSpc>
                        <a:spcBef>
                          <a:spcPts val="155"/>
                        </a:spcBef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Local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min 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user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65" dirty="0">
                          <a:latin typeface="Tahoma"/>
                          <a:cs typeface="Tahoma"/>
                        </a:rPr>
                        <a:t>Yes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018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RXDE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Lite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65" dirty="0">
                          <a:latin typeface="Tahoma"/>
                          <a:cs typeface="Tahoma"/>
                        </a:rPr>
                        <a:t>Yes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Ye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imit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811">
                <a:tc>
                  <a:txBody>
                    <a:bodyPr/>
                    <a:lstStyle/>
                    <a:p>
                      <a:pPr marL="45720" marR="285115">
                        <a:lnSpc>
                          <a:spcPct val="96700"/>
                        </a:lnSpc>
                        <a:spcBef>
                          <a:spcPts val="21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Publ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 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&gt; 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Publish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216535" marR="39370" indent="-171450" algn="just">
                        <a:lnSpc>
                          <a:spcPct val="96700"/>
                        </a:lnSpc>
                        <a:spcBef>
                          <a:spcPts val="210"/>
                        </a:spcBef>
                        <a:buFont typeface="Arial MT"/>
                        <a:buChar char="•"/>
                        <a:tabLst>
                          <a:tab pos="217170" algn="l"/>
                        </a:tabLst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Cl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ic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UI  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epl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icatio  n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Agen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216535" indent="-172085" algn="just">
                        <a:lnSpc>
                          <a:spcPct val="100000"/>
                        </a:lnSpc>
                        <a:spcBef>
                          <a:spcPts val="25"/>
                        </a:spcBef>
                        <a:buFont typeface="Arial MT"/>
                        <a:buChar char="•"/>
                        <a:tabLst>
                          <a:tab pos="217170" algn="l"/>
                        </a:tabLst>
                      </a:pPr>
                      <a:r>
                        <a:rPr sz="900" spc="-25" dirty="0">
                          <a:latin typeface="Tahoma"/>
                          <a:cs typeface="Tahoma"/>
                        </a:rPr>
                        <a:t>Manual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87325" marR="76200" indent="-142875">
                        <a:lnSpc>
                          <a:spcPct val="102299"/>
                        </a:lnSpc>
                        <a:spcBef>
                          <a:spcPts val="150"/>
                        </a:spcBef>
                        <a:buFont typeface="Arial MT"/>
                        <a:buChar char="•"/>
                        <a:tabLst>
                          <a:tab pos="187960" algn="l"/>
                        </a:tabLst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ibu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  n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Agen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187325" indent="-143510">
                        <a:lnSpc>
                          <a:spcPts val="985"/>
                        </a:lnSpc>
                        <a:buFont typeface="Arial MT"/>
                        <a:buChar char="•"/>
                        <a:tabLst>
                          <a:tab pos="187960" algn="l"/>
                        </a:tabLst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auto-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configured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2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86055" marR="46355" indent="-142875">
                        <a:lnSpc>
                          <a:spcPct val="102200"/>
                        </a:lnSpc>
                        <a:spcBef>
                          <a:spcPts val="155"/>
                        </a:spcBef>
                        <a:buFont typeface="Arial MT"/>
                        <a:buChar char="•"/>
                        <a:tabLst>
                          <a:tab pos="186690" algn="l"/>
                        </a:tabLst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ibu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 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Agents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186055" indent="-143510">
                        <a:lnSpc>
                          <a:spcPts val="985"/>
                        </a:lnSpc>
                        <a:buFont typeface="Arial MT"/>
                        <a:buChar char="•"/>
                        <a:tabLst>
                          <a:tab pos="186690" algn="l"/>
                        </a:tabLst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auto-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configured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2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85420" marR="154305" indent="-142875">
                        <a:lnSpc>
                          <a:spcPct val="102299"/>
                        </a:lnSpc>
                        <a:spcBef>
                          <a:spcPts val="150"/>
                        </a:spcBef>
                        <a:buFont typeface="Arial MT"/>
                        <a:buChar char="•"/>
                        <a:tabLst>
                          <a:tab pos="186055" algn="l"/>
                        </a:tabLst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ibu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 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Agents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185420" indent="-143510">
                        <a:lnSpc>
                          <a:spcPts val="985"/>
                        </a:lnSpc>
                        <a:buFont typeface="Arial MT"/>
                        <a:buChar char="•"/>
                        <a:tabLst>
                          <a:tab pos="186055" algn="l"/>
                        </a:tabLst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auto-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configured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2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547">
                <a:tc>
                  <a:txBody>
                    <a:bodyPr/>
                    <a:lstStyle/>
                    <a:p>
                      <a:pPr marL="45720" marR="226695">
                        <a:lnSpc>
                          <a:spcPct val="102200"/>
                        </a:lnSpc>
                        <a:spcBef>
                          <a:spcPts val="150"/>
                        </a:spcBef>
                      </a:pPr>
                      <a:r>
                        <a:rPr sz="900" spc="-50" dirty="0">
                          <a:latin typeface="Tahoma"/>
                          <a:cs typeface="Tahoma"/>
                        </a:rPr>
                        <a:t>Package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UI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65" dirty="0">
                          <a:latin typeface="Tahoma"/>
                          <a:cs typeface="Tahoma"/>
                        </a:rPr>
                        <a:t>Yes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22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115570">
                        <a:lnSpc>
                          <a:spcPct val="96700"/>
                        </a:lnSpc>
                        <a:spcBef>
                          <a:spcPts val="21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Ye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– 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mutable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NA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180" marR="66675">
                        <a:lnSpc>
                          <a:spcPct val="102200"/>
                        </a:lnSpc>
                        <a:spcBef>
                          <a:spcPts val="675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Ye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  co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57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NA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 marR="174625">
                        <a:lnSpc>
                          <a:spcPct val="102200"/>
                        </a:lnSpc>
                        <a:spcBef>
                          <a:spcPts val="675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Ye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  co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57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283">
                <a:tc>
                  <a:txBody>
                    <a:bodyPr/>
                    <a:lstStyle/>
                    <a:p>
                      <a:pPr marL="45720" marR="276860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spc="-60" dirty="0">
                          <a:latin typeface="Tahoma"/>
                          <a:cs typeface="Tahoma"/>
                        </a:rPr>
                        <a:t>Asset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roc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ess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64769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ate 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Workflow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264795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spc="-60" dirty="0">
                          <a:latin typeface="Tahoma"/>
                          <a:cs typeface="Tahoma"/>
                        </a:rPr>
                        <a:t>Asset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30" dirty="0">
                          <a:latin typeface="Tahoma"/>
                          <a:cs typeface="Tahoma"/>
                        </a:rPr>
                        <a:t>None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180" marR="295275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spc="-60" dirty="0">
                          <a:latin typeface="Tahoma"/>
                          <a:cs typeface="Tahoma"/>
                        </a:rPr>
                        <a:t>Asset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30" dirty="0">
                          <a:latin typeface="Tahoma"/>
                          <a:cs typeface="Tahoma"/>
                        </a:rPr>
                        <a:t>None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Asse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30" dirty="0">
                          <a:latin typeface="Tahoma"/>
                          <a:cs typeface="Tahoma"/>
                        </a:rPr>
                        <a:t>None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8724" y="4435347"/>
            <a:ext cx="463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1173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47614" y="1741918"/>
          <a:ext cx="5309235" cy="22773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9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334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1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1100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98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34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900" spc="-55" dirty="0">
                          <a:latin typeface="Tahoma"/>
                          <a:cs typeface="Tahoma"/>
                        </a:rPr>
                        <a:t>Introduction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38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E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334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Develop</a:t>
                      </a:r>
                      <a:r>
                        <a:rPr sz="900" spc="-114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900" spc="-11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Adobe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Manager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Cloud</a:t>
                      </a:r>
                      <a:r>
                        <a:rPr sz="900" spc="-114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Service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44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34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uc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57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E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334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318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334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Deploy</a:t>
                      </a:r>
                      <a:r>
                        <a:rPr sz="9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Adobe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Manager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as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9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Service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38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E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334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35" dirty="0">
                          <a:latin typeface="Tahoma"/>
                          <a:cs typeface="Tahoma"/>
                        </a:rPr>
                        <a:t>Moving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9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Adobe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Manager</a:t>
                      </a:r>
                      <a:r>
                        <a:rPr sz="9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9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Service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44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083812" y="4126484"/>
            <a:ext cx="89026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30" dirty="0">
                <a:solidFill>
                  <a:srgbClr val="5944B0"/>
                </a:solidFill>
                <a:latin typeface="Tahoma"/>
                <a:cs typeface="Tahoma"/>
              </a:rPr>
              <a:t>*</a:t>
            </a:r>
            <a:r>
              <a:rPr sz="800" spc="-65" dirty="0">
                <a:solidFill>
                  <a:srgbClr val="5944B0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800" spc="-20" dirty="0">
                <a:solidFill>
                  <a:srgbClr val="333333"/>
                </a:solidFill>
                <a:latin typeface="Tahoma"/>
                <a:cs typeface="Tahoma"/>
              </a:rPr>
              <a:t>i</a:t>
            </a:r>
            <a:r>
              <a:rPr sz="800" spc="-15" dirty="0">
                <a:solidFill>
                  <a:srgbClr val="333333"/>
                </a:solidFill>
                <a:latin typeface="Tahoma"/>
                <a:cs typeface="Tahoma"/>
              </a:rPr>
              <a:t>m</a:t>
            </a:r>
            <a:r>
              <a:rPr sz="800" spc="-5" dirty="0">
                <a:solidFill>
                  <a:srgbClr val="333333"/>
                </a:solidFill>
                <a:latin typeface="Tahoma"/>
                <a:cs typeface="Tahoma"/>
              </a:rPr>
              <a:t>i</a:t>
            </a:r>
            <a:r>
              <a:rPr sz="800" spc="-25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800" spc="-55" dirty="0">
                <a:solidFill>
                  <a:srgbClr val="333333"/>
                </a:solidFill>
                <a:latin typeface="Tahoma"/>
                <a:cs typeface="Tahoma"/>
              </a:rPr>
              <a:t>g</a:t>
            </a:r>
            <a:r>
              <a:rPr sz="800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800" spc="-5" dirty="0">
                <a:solidFill>
                  <a:srgbClr val="333333"/>
                </a:solidFill>
                <a:latin typeface="Tahoma"/>
                <a:cs typeface="Tahoma"/>
              </a:rPr>
              <a:t>i</a:t>
            </a:r>
            <a:r>
              <a:rPr sz="800" spc="-55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800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800" spc="-40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800" spc="-60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800" spc="-35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800" spc="-5" dirty="0">
                <a:solidFill>
                  <a:srgbClr val="333333"/>
                </a:solidFill>
                <a:latin typeface="Tahoma"/>
                <a:cs typeface="Tahoma"/>
              </a:rPr>
              <a:t>i</a:t>
            </a:r>
            <a:r>
              <a:rPr sz="800" spc="-15" dirty="0">
                <a:solidFill>
                  <a:srgbClr val="333333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800" spc="-35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800" spc="-40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800" spc="-25" dirty="0">
                <a:solidFill>
                  <a:srgbClr val="333333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5500" y="462178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5461000"/>
            <a:ext cx="6094730" cy="3429000"/>
            <a:chOff x="838200" y="5461000"/>
            <a:chExt cx="6094730" cy="3429000"/>
          </a:xfrm>
        </p:grpSpPr>
        <p:sp>
          <p:nvSpPr>
            <p:cNvPr id="15" name="object 15"/>
            <p:cNvSpPr/>
            <p:nvPr/>
          </p:nvSpPr>
          <p:spPr>
            <a:xfrm>
              <a:off x="838200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6094412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6094412" y="3429000"/>
                  </a:lnTo>
                  <a:lnTo>
                    <a:pt x="6094412" y="0"/>
                  </a:lnTo>
                  <a:close/>
                </a:path>
              </a:pathLst>
            </a:custGeom>
            <a:solidFill>
              <a:srgbClr val="FA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6324" y="6873473"/>
              <a:ext cx="309245" cy="277495"/>
            </a:xfrm>
            <a:custGeom>
              <a:avLst/>
              <a:gdLst/>
              <a:ahLst/>
              <a:cxnLst/>
              <a:rect l="l" t="t" r="r" b="b"/>
              <a:pathLst>
                <a:path w="309244" h="277495">
                  <a:moveTo>
                    <a:pt x="190817" y="0"/>
                  </a:moveTo>
                  <a:lnTo>
                    <a:pt x="116446" y="12"/>
                  </a:lnTo>
                  <a:lnTo>
                    <a:pt x="647" y="266522"/>
                  </a:lnTo>
                  <a:lnTo>
                    <a:pt x="0" y="273799"/>
                  </a:lnTo>
                  <a:lnTo>
                    <a:pt x="3441" y="277291"/>
                  </a:lnTo>
                  <a:lnTo>
                    <a:pt x="177647" y="277317"/>
                  </a:lnTo>
                  <a:lnTo>
                    <a:pt x="179882" y="277088"/>
                  </a:lnTo>
                  <a:lnTo>
                    <a:pt x="163804" y="217525"/>
                  </a:lnTo>
                  <a:lnTo>
                    <a:pt x="111150" y="215798"/>
                  </a:lnTo>
                  <a:lnTo>
                    <a:pt x="108407" y="214744"/>
                  </a:lnTo>
                  <a:lnTo>
                    <a:pt x="107543" y="212623"/>
                  </a:lnTo>
                  <a:lnTo>
                    <a:pt x="151079" y="108712"/>
                  </a:lnTo>
                  <a:lnTo>
                    <a:pt x="151841" y="107975"/>
                  </a:lnTo>
                  <a:lnTo>
                    <a:pt x="154406" y="107238"/>
                  </a:lnTo>
                  <a:lnTo>
                    <a:pt x="156070" y="108153"/>
                  </a:lnTo>
                  <a:lnTo>
                    <a:pt x="156527" y="109753"/>
                  </a:lnTo>
                  <a:lnTo>
                    <a:pt x="226872" y="274142"/>
                  </a:lnTo>
                  <a:lnTo>
                    <a:pt x="231965" y="277418"/>
                  </a:lnTo>
                  <a:lnTo>
                    <a:pt x="300304" y="277317"/>
                  </a:lnTo>
                  <a:lnTo>
                    <a:pt x="302348" y="277101"/>
                  </a:lnTo>
                  <a:lnTo>
                    <a:pt x="307225" y="275005"/>
                  </a:lnTo>
                  <a:lnTo>
                    <a:pt x="309041" y="270446"/>
                  </a:lnTo>
                  <a:lnTo>
                    <a:pt x="196265" y="3619"/>
                  </a:lnTo>
                  <a:lnTo>
                    <a:pt x="1908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2422525" marR="669925" indent="-1229360">
              <a:lnSpc>
                <a:spcPct val="73300"/>
              </a:lnSpc>
              <a:spcBef>
                <a:spcPts val="1280"/>
              </a:spcBef>
            </a:pPr>
            <a:r>
              <a:rPr sz="1800" b="1" spc="-3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ntr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nc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825500" y="8914383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8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2875" y="4435347"/>
            <a:ext cx="781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61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316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Developer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Tools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Environments(cont)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95042" y="1884287"/>
          <a:ext cx="5546721" cy="281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5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56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9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2777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5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Capability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5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Local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C2C2C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5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</a:t>
                      </a:r>
                      <a:r>
                        <a:rPr sz="10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05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0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05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05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Clou</a:t>
                      </a:r>
                      <a:r>
                        <a:rPr sz="10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05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Ser</a:t>
                      </a:r>
                      <a:r>
                        <a:rPr sz="105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</a:t>
                      </a:r>
                      <a:r>
                        <a:rPr sz="105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0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C2C2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50" spc="3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95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-15" dirty="0">
                          <a:latin typeface="Tahoma"/>
                          <a:cs typeface="Tahoma"/>
                        </a:rPr>
                        <a:t>SDK</a:t>
                      </a:r>
                      <a:endParaRPr sz="950">
                        <a:latin typeface="Tahoma"/>
                        <a:cs typeface="Tahoma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spc="-10" dirty="0">
                          <a:latin typeface="Tahoma"/>
                          <a:cs typeface="Tahoma"/>
                        </a:rPr>
                        <a:t>Quickstart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248285">
                        <a:lnSpc>
                          <a:spcPct val="105300"/>
                        </a:lnSpc>
                        <a:spcBef>
                          <a:spcPts val="140"/>
                        </a:spcBef>
                      </a:pPr>
                      <a:r>
                        <a:rPr sz="950" spc="-10" dirty="0">
                          <a:latin typeface="Tahoma"/>
                          <a:cs typeface="Tahoma"/>
                        </a:rPr>
                        <a:t>Dev </a:t>
                      </a:r>
                      <a:r>
                        <a:rPr sz="95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or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217170">
                        <a:lnSpc>
                          <a:spcPct val="105300"/>
                        </a:lnSpc>
                        <a:spcBef>
                          <a:spcPts val="140"/>
                        </a:spcBef>
                      </a:pPr>
                      <a:r>
                        <a:rPr sz="950" spc="-10" dirty="0">
                          <a:latin typeface="Tahoma"/>
                          <a:cs typeface="Tahoma"/>
                        </a:rPr>
                        <a:t>Dev </a:t>
                      </a:r>
                      <a:r>
                        <a:rPr sz="95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pub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h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50" spc="15" dirty="0">
                          <a:latin typeface="Tahoma"/>
                          <a:cs typeface="Tahoma"/>
                        </a:rPr>
                        <a:t>Sta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or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254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 marR="270510">
                        <a:lnSpc>
                          <a:spcPct val="105300"/>
                        </a:lnSpc>
                        <a:spcBef>
                          <a:spcPts val="140"/>
                        </a:spcBef>
                      </a:pPr>
                      <a:r>
                        <a:rPr sz="950" spc="-30" dirty="0">
                          <a:latin typeface="Tahoma"/>
                          <a:cs typeface="Tahoma"/>
                        </a:rPr>
                        <a:t>Stage </a:t>
                      </a:r>
                      <a:r>
                        <a:rPr sz="95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pub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h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 marR="197485">
                        <a:lnSpc>
                          <a:spcPct val="105300"/>
                        </a:lnSpc>
                        <a:spcBef>
                          <a:spcPts val="140"/>
                        </a:spcBef>
                      </a:pPr>
                      <a:r>
                        <a:rPr sz="950" dirty="0">
                          <a:latin typeface="Tahoma"/>
                          <a:cs typeface="Tahoma"/>
                        </a:rPr>
                        <a:t>Prod </a:t>
                      </a:r>
                      <a:r>
                        <a:rPr sz="95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or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 marR="222250">
                        <a:lnSpc>
                          <a:spcPct val="105300"/>
                        </a:lnSpc>
                        <a:spcBef>
                          <a:spcPts val="140"/>
                        </a:spcBef>
                      </a:pPr>
                      <a:r>
                        <a:rPr sz="950" dirty="0">
                          <a:latin typeface="Tahoma"/>
                          <a:cs typeface="Tahoma"/>
                        </a:rPr>
                        <a:t>Prod </a:t>
                      </a:r>
                      <a:r>
                        <a:rPr sz="95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pub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50" spc="2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5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h</a:t>
                      </a:r>
                      <a:endParaRPr sz="9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283">
                <a:tc>
                  <a:txBody>
                    <a:bodyPr/>
                    <a:lstStyle/>
                    <a:p>
                      <a:pPr marL="45720" marR="105410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i1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ictio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ary  tra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nsl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ation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UI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Ye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(a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or)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N/A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N/A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N/A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47">
                <a:tc>
                  <a:txBody>
                    <a:bodyPr/>
                    <a:lstStyle/>
                    <a:p>
                      <a:pPr marL="45720" marR="241300">
                        <a:lnSpc>
                          <a:spcPct val="97800"/>
                        </a:lnSpc>
                        <a:spcBef>
                          <a:spcPts val="19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itor 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Developer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Mode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Ye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(a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or)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N/A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N/A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N/A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557">
                <a:tc>
                  <a:txBody>
                    <a:bodyPr/>
                    <a:lstStyle/>
                    <a:p>
                      <a:pPr marL="45720" marR="103505">
                        <a:lnSpc>
                          <a:spcPct val="102200"/>
                        </a:lnSpc>
                        <a:spcBef>
                          <a:spcPts val="14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ate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tom  ro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Ye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(a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or)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N/A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N/A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No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N/A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283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900" spc="-65" dirty="0">
                          <a:latin typeface="Tahoma"/>
                          <a:cs typeface="Tahoma"/>
                        </a:rPr>
                        <a:t>SSL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Configuration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209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167640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spc="-25" dirty="0">
                          <a:latin typeface="Tahoma"/>
                          <a:cs typeface="Tahoma"/>
                        </a:rPr>
                        <a:t>Manual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UI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113664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Auto-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119380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Auto-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3180" marR="234950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Auto-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2545" marR="172085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Auto-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 marR="62865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Auto-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1910" marR="123825">
                        <a:lnSpc>
                          <a:spcPct val="102200"/>
                        </a:lnSpc>
                        <a:spcBef>
                          <a:spcPts val="145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Auto-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4" name="object 1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7312" y="87279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62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76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CRXDE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Lite,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Package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Manager,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System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Console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070"/>
              </a:spcBef>
            </a:pPr>
            <a:r>
              <a:rPr sz="1000" spc="-40" dirty="0">
                <a:latin typeface="Tahoma"/>
                <a:cs typeface="Tahoma"/>
              </a:rPr>
              <a:t>Loc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l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35" dirty="0">
                <a:latin typeface="Tahoma"/>
                <a:cs typeface="Tahoma"/>
              </a:rPr>
              <a:t>op</a:t>
            </a:r>
            <a:r>
              <a:rPr sz="1000" spc="-50" dirty="0">
                <a:latin typeface="Tahoma"/>
                <a:cs typeface="Tahoma"/>
              </a:rPr>
              <a:t>m</a:t>
            </a:r>
            <a:r>
              <a:rPr sz="1000" spc="-30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150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478790" marR="2132330" indent="-171450">
              <a:lnSpc>
                <a:spcPts val="1100"/>
              </a:lnSpc>
              <a:spcBef>
                <a:spcPts val="530"/>
              </a:spcBef>
              <a:buFont typeface="Arial MT"/>
              <a:buChar char="•"/>
              <a:tabLst>
                <a:tab pos="479425" algn="l"/>
              </a:tabLst>
            </a:pPr>
            <a:r>
              <a:rPr sz="1000" spc="-45" dirty="0">
                <a:latin typeface="Tahoma"/>
                <a:cs typeface="Tahoma"/>
              </a:rPr>
              <a:t>Developers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have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full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access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CRXDE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Lite,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Package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 </a:t>
            </a:r>
            <a:r>
              <a:rPr sz="1000" spc="-30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W</a:t>
            </a:r>
            <a:r>
              <a:rPr sz="1000" spc="-40" dirty="0">
                <a:latin typeface="Tahoma"/>
                <a:cs typeface="Tahoma"/>
              </a:rPr>
              <a:t>eb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5" dirty="0">
                <a:latin typeface="Tahoma"/>
                <a:cs typeface="Tahoma"/>
              </a:rPr>
              <a:t>on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1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80"/>
              </a:spcBef>
            </a:pPr>
            <a:r>
              <a:rPr sz="1000" spc="-25" dirty="0">
                <a:latin typeface="Tahoma"/>
                <a:cs typeface="Tahoma"/>
              </a:rPr>
              <a:t>Cl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9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erv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150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478790" marR="1964689" indent="-171450">
              <a:lnSpc>
                <a:spcPts val="1080"/>
              </a:lnSpc>
              <a:spcBef>
                <a:spcPts val="640"/>
              </a:spcBef>
              <a:buFont typeface="Arial MT"/>
              <a:buChar char="•"/>
              <a:tabLst>
                <a:tab pos="479425" algn="l"/>
              </a:tabLst>
            </a:pPr>
            <a:r>
              <a:rPr sz="1000" spc="-45" dirty="0">
                <a:latin typeface="Tahoma"/>
                <a:cs typeface="Tahoma"/>
              </a:rPr>
              <a:t>Developers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can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access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CRXDE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Lite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(/apps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/libs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remain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immutable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at </a:t>
            </a:r>
            <a:r>
              <a:rPr sz="1000" spc="-29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runtime)</a:t>
            </a:r>
            <a:endParaRPr sz="10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479425" algn="l"/>
              </a:tabLst>
            </a:pP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20" dirty="0">
                <a:latin typeface="Tahoma"/>
                <a:cs typeface="Tahoma"/>
              </a:rPr>
              <a:t>lo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li</a:t>
            </a:r>
            <a:r>
              <a:rPr sz="1000" spc="-20" dirty="0">
                <a:latin typeface="Tahoma"/>
                <a:cs typeface="Tahoma"/>
              </a:rPr>
              <a:t>mi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cce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ck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50" dirty="0">
                <a:latin typeface="Tahoma"/>
                <a:cs typeface="Tahoma"/>
              </a:rPr>
              <a:t>M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ho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9425" algn="l"/>
              </a:tabLst>
            </a:pP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eb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75" dirty="0">
                <a:latin typeface="Tahoma"/>
                <a:cs typeface="Tahoma"/>
              </a:rPr>
              <a:t>gg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oo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la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so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95"/>
              </a:spcBef>
            </a:pPr>
            <a:r>
              <a:rPr sz="1000" spc="-35" dirty="0">
                <a:latin typeface="Tahoma"/>
                <a:cs typeface="Tahoma"/>
              </a:rPr>
              <a:t>Cloud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Service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Production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Stage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environments</a:t>
            </a:r>
            <a:endParaRPr sz="10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9425" algn="l"/>
              </a:tabLst>
            </a:pP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eb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75" dirty="0">
                <a:latin typeface="Tahoma"/>
                <a:cs typeface="Tahoma"/>
              </a:rPr>
              <a:t>gg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oo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la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so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9425" algn="l"/>
              </a:tabLst>
            </a:pP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20" dirty="0">
                <a:latin typeface="Tahoma"/>
                <a:cs typeface="Tahoma"/>
              </a:rPr>
              <a:t>lo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li</a:t>
            </a:r>
            <a:r>
              <a:rPr sz="1000" spc="-20" dirty="0">
                <a:latin typeface="Tahoma"/>
                <a:cs typeface="Tahoma"/>
              </a:rPr>
              <a:t>mi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cce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ck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50" dirty="0">
                <a:latin typeface="Tahoma"/>
                <a:cs typeface="Tahoma"/>
              </a:rPr>
              <a:t>M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ho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479425" algn="l"/>
              </a:tabLst>
            </a:pPr>
            <a:r>
              <a:rPr sz="1000" spc="-15" dirty="0">
                <a:latin typeface="Tahoma"/>
                <a:cs typeface="Tahoma"/>
              </a:rPr>
              <a:t>No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cce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dev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5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50" dirty="0">
                <a:latin typeface="Tahoma"/>
                <a:cs typeface="Tahoma"/>
              </a:rPr>
              <a:t>pe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oo</a:t>
            </a:r>
            <a:r>
              <a:rPr sz="1000" spc="-5" dirty="0">
                <a:latin typeface="Tahoma"/>
                <a:cs typeface="Tahoma"/>
              </a:rPr>
              <a:t>l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8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13959" y="5979159"/>
            <a:ext cx="1920239" cy="2170430"/>
            <a:chOff x="5013959" y="5979159"/>
            <a:chExt cx="1920239" cy="217043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3959" y="5979159"/>
              <a:ext cx="1316736" cy="10698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0886" y="6078220"/>
              <a:ext cx="1022578" cy="7734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2975" y="6582663"/>
              <a:ext cx="1411224" cy="9966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2175" y="6680276"/>
              <a:ext cx="1150416" cy="7033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0639" y="7152639"/>
              <a:ext cx="1694688" cy="9966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0169" y="7249647"/>
              <a:ext cx="1397694" cy="70335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marL="881380" marR="2883535" indent="-337820">
              <a:lnSpc>
                <a:spcPct val="74400"/>
              </a:lnSpc>
            </a:pP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nf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nc</a:t>
            </a:r>
            <a:r>
              <a:rPr sz="1800" b="1" spc="-100" dirty="0">
                <a:solidFill>
                  <a:srgbClr val="FF0000"/>
                </a:solidFill>
                <a:latin typeface="Tahoma"/>
                <a:cs typeface="Tahoma"/>
              </a:rPr>
              <a:t>e 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atc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6093" y="8727947"/>
            <a:ext cx="92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64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0975" y="6527800"/>
            <a:ext cx="2481580" cy="2197735"/>
            <a:chOff x="950975" y="6527800"/>
            <a:chExt cx="2481580" cy="21977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975" y="6527800"/>
              <a:ext cx="2481072" cy="21976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48" y="6627114"/>
              <a:ext cx="2187930" cy="190004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50899" y="5645403"/>
            <a:ext cx="607060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6.5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Prem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Sa</a:t>
            </a:r>
            <a:r>
              <a:rPr sz="1100" spc="-8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lo</a:t>
            </a:r>
            <a:r>
              <a:rPr sz="1100" spc="-60" dirty="0">
                <a:latin typeface="Tahoma"/>
                <a:cs typeface="Tahoma"/>
              </a:rPr>
              <a:t>ve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0"/>
              </a:spcBef>
            </a:pP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accomplished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155" dirty="0">
                <a:latin typeface="Verdana"/>
                <a:cs typeface="Verdana"/>
              </a:rPr>
              <a:t>httpd.conf</a:t>
            </a:r>
            <a:r>
              <a:rPr sz="1100" i="1" spc="-120" dirty="0">
                <a:latin typeface="Verdana"/>
                <a:cs typeface="Verdan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i="1" spc="-155" dirty="0">
                <a:latin typeface="Verdana"/>
                <a:cs typeface="Verdana"/>
              </a:rPr>
              <a:t>dispatcher.any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files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3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15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20111" y="6686295"/>
            <a:ext cx="4404360" cy="2121535"/>
            <a:chOff x="2420111" y="6686295"/>
            <a:chExt cx="4404360" cy="212153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0111" y="7399527"/>
              <a:ext cx="2343912" cy="12588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8562" y="7498359"/>
              <a:ext cx="2049627" cy="9632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3504" y="6686295"/>
              <a:ext cx="2410968" cy="21214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0252" y="6784200"/>
              <a:ext cx="2117342" cy="182508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6855" y="4435347"/>
            <a:ext cx="901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65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1352804"/>
            <a:ext cx="5313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6.5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AMS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Customers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Deploy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with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Code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8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24000" y="1674367"/>
            <a:ext cx="3889375" cy="2780030"/>
            <a:chOff x="1524000" y="1674367"/>
            <a:chExt cx="3889375" cy="27800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0" y="1674367"/>
              <a:ext cx="1932431" cy="10789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209" y="1772170"/>
              <a:ext cx="1638553" cy="7840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9816" y="2216911"/>
              <a:ext cx="2313432" cy="22372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8167" y="2314371"/>
              <a:ext cx="2018516" cy="194421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836725" y="2201914"/>
            <a:ext cx="925194" cy="323215"/>
          </a:xfrm>
          <a:prstGeom prst="rect">
            <a:avLst/>
          </a:prstGeom>
          <a:solidFill>
            <a:srgbClr val="C1D82F"/>
          </a:solidFill>
        </p:spPr>
        <p:txBody>
          <a:bodyPr vert="horz" wrap="square" lIns="0" tIns="19050" rIns="0" bIns="0" rtlCol="0">
            <a:spAutoFit/>
          </a:bodyPr>
          <a:lstStyle/>
          <a:p>
            <a:pPr marL="45720" marR="46990">
              <a:lnSpc>
                <a:spcPct val="102299"/>
              </a:lnSpc>
              <a:spcBef>
                <a:spcPts val="150"/>
              </a:spcBef>
            </a:pP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ec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rche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36269" y="2494648"/>
            <a:ext cx="2609215" cy="549910"/>
            <a:chOff x="2236269" y="2494648"/>
            <a:chExt cx="2609215" cy="54991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2030" y="2494648"/>
              <a:ext cx="133222" cy="1551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36269" y="2721316"/>
              <a:ext cx="622935" cy="323215"/>
            </a:xfrm>
            <a:custGeom>
              <a:avLst/>
              <a:gdLst/>
              <a:ahLst/>
              <a:cxnLst/>
              <a:rect l="l" t="t" r="r" b="b"/>
              <a:pathLst>
                <a:path w="622935" h="323214">
                  <a:moveTo>
                    <a:pt x="622922" y="0"/>
                  </a:moveTo>
                  <a:lnTo>
                    <a:pt x="0" y="0"/>
                  </a:lnTo>
                  <a:lnTo>
                    <a:pt x="0" y="323164"/>
                  </a:lnTo>
                  <a:lnTo>
                    <a:pt x="622922" y="323164"/>
                  </a:lnTo>
                  <a:lnTo>
                    <a:pt x="62292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36269" y="2721316"/>
            <a:ext cx="622935" cy="32321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45085" marR="69850">
              <a:lnSpc>
                <a:spcPct val="102200"/>
              </a:lnSpc>
              <a:spcBef>
                <a:spcPts val="145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07582" y="2858908"/>
            <a:ext cx="542290" cy="47625"/>
          </a:xfrm>
          <a:custGeom>
            <a:avLst/>
            <a:gdLst/>
            <a:ahLst/>
            <a:cxnLst/>
            <a:rect l="l" t="t" r="r" b="b"/>
            <a:pathLst>
              <a:path w="542289" h="47625">
                <a:moveTo>
                  <a:pt x="494597" y="31745"/>
                </a:moveTo>
                <a:lnTo>
                  <a:pt x="494538" y="47625"/>
                </a:lnTo>
                <a:lnTo>
                  <a:pt x="526535" y="31775"/>
                </a:lnTo>
                <a:lnTo>
                  <a:pt x="502526" y="31775"/>
                </a:lnTo>
                <a:lnTo>
                  <a:pt x="494597" y="31745"/>
                </a:lnTo>
                <a:close/>
              </a:path>
              <a:path w="542289" h="47625">
                <a:moveTo>
                  <a:pt x="494656" y="15870"/>
                </a:moveTo>
                <a:lnTo>
                  <a:pt x="494597" y="31745"/>
                </a:lnTo>
                <a:lnTo>
                  <a:pt x="502526" y="31775"/>
                </a:lnTo>
                <a:lnTo>
                  <a:pt x="502589" y="15900"/>
                </a:lnTo>
                <a:lnTo>
                  <a:pt x="494656" y="15870"/>
                </a:lnTo>
                <a:close/>
              </a:path>
              <a:path w="542289" h="47625">
                <a:moveTo>
                  <a:pt x="494715" y="0"/>
                </a:moveTo>
                <a:lnTo>
                  <a:pt x="494656" y="15870"/>
                </a:lnTo>
                <a:lnTo>
                  <a:pt x="502589" y="15900"/>
                </a:lnTo>
                <a:lnTo>
                  <a:pt x="502526" y="31775"/>
                </a:lnTo>
                <a:lnTo>
                  <a:pt x="526535" y="31775"/>
                </a:lnTo>
                <a:lnTo>
                  <a:pt x="542251" y="23990"/>
                </a:lnTo>
                <a:lnTo>
                  <a:pt x="494715" y="0"/>
                </a:lnTo>
                <a:close/>
              </a:path>
              <a:path w="542289" h="47625">
                <a:moveTo>
                  <a:pt x="63" y="14020"/>
                </a:moveTo>
                <a:lnTo>
                  <a:pt x="0" y="29895"/>
                </a:lnTo>
                <a:lnTo>
                  <a:pt x="494597" y="31745"/>
                </a:lnTo>
                <a:lnTo>
                  <a:pt x="494656" y="15870"/>
                </a:lnTo>
                <a:lnTo>
                  <a:pt x="63" y="1402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49826" y="2844737"/>
            <a:ext cx="996950" cy="462280"/>
          </a:xfrm>
          <a:prstGeom prst="rect">
            <a:avLst/>
          </a:prstGeom>
          <a:solidFill>
            <a:srgbClr val="C1D82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720" marR="46990">
              <a:lnSpc>
                <a:spcPct val="96700"/>
              </a:lnSpc>
              <a:spcBef>
                <a:spcPts val="215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assembly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52360" y="2757482"/>
            <a:ext cx="800735" cy="325755"/>
          </a:xfrm>
          <a:custGeom>
            <a:avLst/>
            <a:gdLst/>
            <a:ahLst/>
            <a:cxnLst/>
            <a:rect l="l" t="t" r="r" b="b"/>
            <a:pathLst>
              <a:path w="800735" h="325755">
                <a:moveTo>
                  <a:pt x="47226" y="14776"/>
                </a:moveTo>
                <a:lnTo>
                  <a:pt x="41419" y="29545"/>
                </a:lnTo>
                <a:lnTo>
                  <a:pt x="794562" y="325475"/>
                </a:lnTo>
                <a:lnTo>
                  <a:pt x="800366" y="310705"/>
                </a:lnTo>
                <a:lnTo>
                  <a:pt x="47226" y="14776"/>
                </a:lnTo>
                <a:close/>
              </a:path>
              <a:path w="800735" h="325755">
                <a:moveTo>
                  <a:pt x="53035" y="0"/>
                </a:moveTo>
                <a:lnTo>
                  <a:pt x="0" y="4737"/>
                </a:lnTo>
                <a:lnTo>
                  <a:pt x="35610" y="44323"/>
                </a:lnTo>
                <a:lnTo>
                  <a:pt x="41419" y="29545"/>
                </a:lnTo>
                <a:lnTo>
                  <a:pt x="34036" y="26644"/>
                </a:lnTo>
                <a:lnTo>
                  <a:pt x="39839" y="11874"/>
                </a:lnTo>
                <a:lnTo>
                  <a:pt x="48367" y="11874"/>
                </a:lnTo>
                <a:lnTo>
                  <a:pt x="53035" y="0"/>
                </a:lnTo>
                <a:close/>
              </a:path>
              <a:path w="800735" h="325755">
                <a:moveTo>
                  <a:pt x="39839" y="11874"/>
                </a:moveTo>
                <a:lnTo>
                  <a:pt x="34036" y="26644"/>
                </a:lnTo>
                <a:lnTo>
                  <a:pt x="41419" y="29545"/>
                </a:lnTo>
                <a:lnTo>
                  <a:pt x="47226" y="14776"/>
                </a:lnTo>
                <a:lnTo>
                  <a:pt x="39839" y="11874"/>
                </a:lnTo>
                <a:close/>
              </a:path>
              <a:path w="800735" h="325755">
                <a:moveTo>
                  <a:pt x="48367" y="11874"/>
                </a:moveTo>
                <a:lnTo>
                  <a:pt x="39839" y="11874"/>
                </a:lnTo>
                <a:lnTo>
                  <a:pt x="47226" y="14776"/>
                </a:lnTo>
                <a:lnTo>
                  <a:pt x="48367" y="11874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6" name="object 2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44874" y="8727947"/>
            <a:ext cx="93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66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21079" y="5991352"/>
            <a:ext cx="2353310" cy="2118360"/>
            <a:chOff x="1021079" y="5991352"/>
            <a:chExt cx="2353310" cy="2118360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079" y="5991352"/>
              <a:ext cx="2353055" cy="21183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631" y="6090989"/>
              <a:ext cx="2057394" cy="182244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50899" y="5645403"/>
            <a:ext cx="6070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6.5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AMS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File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Structure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(Dispatcher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2.0)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3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30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950464" y="6323584"/>
            <a:ext cx="3874135" cy="2453640"/>
            <a:chOff x="2950464" y="6323584"/>
            <a:chExt cx="3874135" cy="2453640"/>
          </a:xfrm>
        </p:grpSpPr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0464" y="6323584"/>
              <a:ext cx="2478024" cy="245364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7140" y="6422571"/>
              <a:ext cx="2184396" cy="21589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22520" y="7710424"/>
              <a:ext cx="1901952" cy="9448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1211" y="7809283"/>
              <a:ext cx="1606537" cy="64769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8455" y="44353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67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36392" y="1713992"/>
            <a:ext cx="1853564" cy="2761615"/>
            <a:chOff x="3136392" y="1713992"/>
            <a:chExt cx="1853564" cy="27616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6392" y="1713992"/>
              <a:ext cx="1853183" cy="27614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3788" y="1811910"/>
              <a:ext cx="1557323" cy="246525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31239" y="1353311"/>
            <a:ext cx="51904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300" b="1" spc="-130" dirty="0">
                <a:solidFill>
                  <a:srgbClr val="FF0000"/>
                </a:solidFill>
                <a:latin typeface="Tahoma"/>
                <a:cs typeface="Tahoma"/>
              </a:rPr>
              <a:t> Experience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4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300" b="1" spc="-1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20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3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 -</a:t>
            </a:r>
            <a:r>
              <a:rPr sz="1300" b="1" spc="-1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20" dirty="0">
                <a:solidFill>
                  <a:srgbClr val="FF0000"/>
                </a:solidFill>
                <a:latin typeface="Tahoma"/>
                <a:cs typeface="Tahoma"/>
              </a:rPr>
              <a:t>Deploy</a:t>
            </a:r>
            <a:r>
              <a:rPr sz="1300" b="1" spc="-1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35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300" b="1" spc="-1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7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4864" y="3635367"/>
            <a:ext cx="925194" cy="323215"/>
          </a:xfrm>
          <a:prstGeom prst="rect">
            <a:avLst/>
          </a:prstGeom>
          <a:solidFill>
            <a:srgbClr val="C1D82F"/>
          </a:solidFill>
        </p:spPr>
        <p:txBody>
          <a:bodyPr vert="horz" wrap="square" lIns="0" tIns="18415" rIns="0" bIns="0" rtlCol="0">
            <a:spAutoFit/>
          </a:bodyPr>
          <a:lstStyle/>
          <a:p>
            <a:pPr marL="45720" marR="46990">
              <a:lnSpc>
                <a:spcPct val="102200"/>
              </a:lnSpc>
              <a:spcBef>
                <a:spcPts val="145"/>
              </a:spcBef>
            </a:pP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ec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rche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0134" y="3580485"/>
            <a:ext cx="221729" cy="22317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038183" y="2446976"/>
            <a:ext cx="996950" cy="462280"/>
          </a:xfrm>
          <a:prstGeom prst="rect">
            <a:avLst/>
          </a:prstGeom>
          <a:solidFill>
            <a:srgbClr val="C1D82F"/>
          </a:solidFill>
        </p:spPr>
        <p:txBody>
          <a:bodyPr vert="horz" wrap="square" lIns="0" tIns="24130" rIns="0" bIns="0" rtlCol="0">
            <a:spAutoFit/>
          </a:bodyPr>
          <a:lstStyle/>
          <a:p>
            <a:pPr marL="45085" marR="46990">
              <a:lnSpc>
                <a:spcPct val="97800"/>
              </a:lnSpc>
              <a:spcBef>
                <a:spcPts val="19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assembly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75943" y="2238112"/>
            <a:ext cx="3966210" cy="1911350"/>
            <a:chOff x="1075943" y="2238112"/>
            <a:chExt cx="3966210" cy="1911350"/>
          </a:xfrm>
        </p:grpSpPr>
        <p:sp>
          <p:nvSpPr>
            <p:cNvPr id="17" name="object 17"/>
            <p:cNvSpPr/>
            <p:nvPr/>
          </p:nvSpPr>
          <p:spPr>
            <a:xfrm>
              <a:off x="2683306" y="2238120"/>
              <a:ext cx="2358390" cy="448945"/>
            </a:xfrm>
            <a:custGeom>
              <a:avLst/>
              <a:gdLst/>
              <a:ahLst/>
              <a:cxnLst/>
              <a:rect l="l" t="t" r="r" b="b"/>
              <a:pathLst>
                <a:path w="2358390" h="448944">
                  <a:moveTo>
                    <a:pt x="654494" y="183375"/>
                  </a:moveTo>
                  <a:lnTo>
                    <a:pt x="651002" y="180289"/>
                  </a:lnTo>
                  <a:lnTo>
                    <a:pt x="606653" y="141020"/>
                  </a:lnTo>
                  <a:lnTo>
                    <a:pt x="601726" y="159423"/>
                  </a:lnTo>
                  <a:lnTo>
                    <a:pt x="4914" y="0"/>
                  </a:lnTo>
                  <a:lnTo>
                    <a:pt x="0" y="18402"/>
                  </a:lnTo>
                  <a:lnTo>
                    <a:pt x="596811" y="177825"/>
                  </a:lnTo>
                  <a:lnTo>
                    <a:pt x="591908" y="196227"/>
                  </a:lnTo>
                  <a:lnTo>
                    <a:pt x="654494" y="183375"/>
                  </a:lnTo>
                  <a:close/>
                </a:path>
                <a:path w="2358390" h="448944">
                  <a:moveTo>
                    <a:pt x="2358352" y="430834"/>
                  </a:moveTo>
                  <a:lnTo>
                    <a:pt x="1614068" y="138391"/>
                  </a:lnTo>
                  <a:lnTo>
                    <a:pt x="1615440" y="134912"/>
                  </a:lnTo>
                  <a:lnTo>
                    <a:pt x="1621040" y="120662"/>
                  </a:lnTo>
                  <a:lnTo>
                    <a:pt x="1557401" y="126352"/>
                  </a:lnTo>
                  <a:lnTo>
                    <a:pt x="1600149" y="173850"/>
                  </a:lnTo>
                  <a:lnTo>
                    <a:pt x="1607108" y="156121"/>
                  </a:lnTo>
                  <a:lnTo>
                    <a:pt x="2351392" y="448564"/>
                  </a:lnTo>
                  <a:lnTo>
                    <a:pt x="2358352" y="430834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943" y="2701543"/>
              <a:ext cx="1795272" cy="1447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242" y="2798484"/>
              <a:ext cx="1499254" cy="115463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362032" y="2172817"/>
            <a:ext cx="622935" cy="323215"/>
          </a:xfrm>
          <a:prstGeom prst="rect">
            <a:avLst/>
          </a:prstGeom>
          <a:solidFill>
            <a:srgbClr val="C1D82F"/>
          </a:solidFill>
        </p:spPr>
        <p:txBody>
          <a:bodyPr vert="horz" wrap="square" lIns="0" tIns="24130" rIns="0" bIns="0" rtlCol="0">
            <a:spAutoFit/>
          </a:bodyPr>
          <a:lstStyle/>
          <a:p>
            <a:pPr marL="45720" marR="69850">
              <a:lnSpc>
                <a:spcPct val="100000"/>
              </a:lnSpc>
              <a:spcBef>
                <a:spcPts val="190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4" name="object 2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45712" y="8727947"/>
            <a:ext cx="92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68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9392" y="5403869"/>
            <a:ext cx="5720080" cy="4660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900" spc="-35" dirty="0">
                <a:latin typeface="Tahoma"/>
                <a:cs typeface="Tahoma"/>
              </a:rPr>
              <a:t>8</a:t>
            </a:r>
            <a:endParaRPr sz="900">
              <a:latin typeface="Tahoma"/>
              <a:cs typeface="Tahoma"/>
            </a:endParaRPr>
          </a:p>
          <a:p>
            <a:pPr marL="204470">
              <a:lnSpc>
                <a:spcPct val="100000"/>
              </a:lnSpc>
              <a:spcBef>
                <a:spcPts val="490"/>
              </a:spcBef>
            </a:pP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Adobe </a:t>
            </a:r>
            <a:r>
              <a:rPr sz="1300" b="1" spc="-13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4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300" b="1" spc="-10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20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3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35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300" b="1" spc="-10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Configuration </a:t>
            </a:r>
            <a:r>
              <a:rPr sz="1300" b="1" spc="-85" dirty="0">
                <a:solidFill>
                  <a:srgbClr val="FF0000"/>
                </a:solidFill>
                <a:latin typeface="Tahoma"/>
                <a:cs typeface="Tahoma"/>
              </a:rPr>
              <a:t>File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40" dirty="0">
                <a:solidFill>
                  <a:srgbClr val="FF0000"/>
                </a:solidFill>
                <a:latin typeface="Tahoma"/>
                <a:cs typeface="Tahoma"/>
              </a:rPr>
              <a:t>Structure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91183" y="6265671"/>
            <a:ext cx="5123815" cy="2386965"/>
            <a:chOff x="1091183" y="6265671"/>
            <a:chExt cx="5123815" cy="238696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480" y="6265671"/>
              <a:ext cx="2374392" cy="23865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38396" y="6363677"/>
              <a:ext cx="2079561" cy="209135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1183" y="6719823"/>
              <a:ext cx="2481072" cy="15453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0701" y="6817628"/>
              <a:ext cx="2184588" cy="125175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640865" y="6506194"/>
              <a:ext cx="990600" cy="586740"/>
            </a:xfrm>
            <a:custGeom>
              <a:avLst/>
              <a:gdLst/>
              <a:ahLst/>
              <a:cxnLst/>
              <a:rect l="l" t="t" r="r" b="b"/>
              <a:pathLst>
                <a:path w="990600" h="586740">
                  <a:moveTo>
                    <a:pt x="990600" y="0"/>
                  </a:moveTo>
                  <a:lnTo>
                    <a:pt x="123291" y="0"/>
                  </a:lnTo>
                  <a:lnTo>
                    <a:pt x="123291" y="402056"/>
                  </a:lnTo>
                  <a:lnTo>
                    <a:pt x="267842" y="402056"/>
                  </a:lnTo>
                  <a:lnTo>
                    <a:pt x="0" y="586663"/>
                  </a:lnTo>
                  <a:lnTo>
                    <a:pt x="484670" y="402056"/>
                  </a:lnTo>
                  <a:lnTo>
                    <a:pt x="990600" y="402056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40775" y="6506194"/>
              <a:ext cx="991869" cy="587375"/>
            </a:xfrm>
            <a:custGeom>
              <a:avLst/>
              <a:gdLst/>
              <a:ahLst/>
              <a:cxnLst/>
              <a:rect l="l" t="t" r="r" b="b"/>
              <a:pathLst>
                <a:path w="991870" h="587375">
                  <a:moveTo>
                    <a:pt x="123382" y="0"/>
                  </a:moveTo>
                  <a:lnTo>
                    <a:pt x="268044" y="0"/>
                  </a:lnTo>
                  <a:lnTo>
                    <a:pt x="485038" y="0"/>
                  </a:lnTo>
                  <a:lnTo>
                    <a:pt x="991356" y="0"/>
                  </a:lnTo>
                  <a:lnTo>
                    <a:pt x="991356" y="234712"/>
                  </a:lnTo>
                  <a:lnTo>
                    <a:pt x="991356" y="335303"/>
                  </a:lnTo>
                  <a:lnTo>
                    <a:pt x="991356" y="402364"/>
                  </a:lnTo>
                  <a:lnTo>
                    <a:pt x="485038" y="402364"/>
                  </a:lnTo>
                  <a:lnTo>
                    <a:pt x="0" y="587109"/>
                  </a:lnTo>
                  <a:lnTo>
                    <a:pt x="268044" y="402364"/>
                  </a:lnTo>
                  <a:lnTo>
                    <a:pt x="123382" y="402364"/>
                  </a:lnTo>
                  <a:lnTo>
                    <a:pt x="123382" y="335303"/>
                  </a:lnTo>
                  <a:lnTo>
                    <a:pt x="123382" y="234712"/>
                  </a:lnTo>
                  <a:lnTo>
                    <a:pt x="123382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809877" y="6556247"/>
            <a:ext cx="753745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900" b="1" i="1" spc="-160" dirty="0">
                <a:solidFill>
                  <a:srgbClr val="FFFFFF"/>
                </a:solidFill>
                <a:latin typeface="Verdana"/>
                <a:cs typeface="Verdana"/>
              </a:rPr>
              <a:t>httpd..conf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572106" y="6209176"/>
            <a:ext cx="887094" cy="788035"/>
            <a:chOff x="5572106" y="6209176"/>
            <a:chExt cx="887094" cy="788035"/>
          </a:xfrm>
        </p:grpSpPr>
        <p:sp>
          <p:nvSpPr>
            <p:cNvPr id="39" name="object 39"/>
            <p:cNvSpPr/>
            <p:nvPr/>
          </p:nvSpPr>
          <p:spPr>
            <a:xfrm>
              <a:off x="5578778" y="6215843"/>
              <a:ext cx="873125" cy="774065"/>
            </a:xfrm>
            <a:custGeom>
              <a:avLst/>
              <a:gdLst/>
              <a:ahLst/>
              <a:cxnLst/>
              <a:rect l="l" t="t" r="r" b="b"/>
              <a:pathLst>
                <a:path w="873125" h="774065">
                  <a:moveTo>
                    <a:pt x="872845" y="0"/>
                  </a:moveTo>
                  <a:lnTo>
                    <a:pt x="5524" y="0"/>
                  </a:lnTo>
                  <a:lnTo>
                    <a:pt x="5524" y="402056"/>
                  </a:lnTo>
                  <a:lnTo>
                    <a:pt x="150075" y="402056"/>
                  </a:lnTo>
                  <a:lnTo>
                    <a:pt x="0" y="773709"/>
                  </a:lnTo>
                  <a:lnTo>
                    <a:pt x="366903" y="402056"/>
                  </a:lnTo>
                  <a:lnTo>
                    <a:pt x="872845" y="402056"/>
                  </a:lnTo>
                  <a:lnTo>
                    <a:pt x="87284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78773" y="6215843"/>
              <a:ext cx="873760" cy="774700"/>
            </a:xfrm>
            <a:custGeom>
              <a:avLst/>
              <a:gdLst/>
              <a:ahLst/>
              <a:cxnLst/>
              <a:rect l="l" t="t" r="r" b="b"/>
              <a:pathLst>
                <a:path w="873760" h="774700">
                  <a:moveTo>
                    <a:pt x="5529" y="0"/>
                  </a:moveTo>
                  <a:lnTo>
                    <a:pt x="150191" y="0"/>
                  </a:lnTo>
                  <a:lnTo>
                    <a:pt x="367184" y="0"/>
                  </a:lnTo>
                  <a:lnTo>
                    <a:pt x="873502" y="0"/>
                  </a:lnTo>
                  <a:lnTo>
                    <a:pt x="873502" y="234712"/>
                  </a:lnTo>
                  <a:lnTo>
                    <a:pt x="873502" y="335303"/>
                  </a:lnTo>
                  <a:lnTo>
                    <a:pt x="873502" y="402364"/>
                  </a:lnTo>
                  <a:lnTo>
                    <a:pt x="367184" y="402364"/>
                  </a:lnTo>
                  <a:lnTo>
                    <a:pt x="0" y="774290"/>
                  </a:lnTo>
                  <a:lnTo>
                    <a:pt x="150191" y="402364"/>
                  </a:lnTo>
                  <a:lnTo>
                    <a:pt x="5529" y="402364"/>
                  </a:lnTo>
                  <a:lnTo>
                    <a:pt x="5529" y="335303"/>
                  </a:lnTo>
                  <a:lnTo>
                    <a:pt x="5529" y="234712"/>
                  </a:lnTo>
                  <a:lnTo>
                    <a:pt x="5529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630023" y="6266688"/>
            <a:ext cx="753745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900" b="1" i="1" spc="-160" dirty="0">
                <a:solidFill>
                  <a:srgbClr val="FFFFFF"/>
                </a:solidFill>
                <a:latin typeface="Verdana"/>
                <a:cs typeface="Verdana"/>
              </a:rPr>
              <a:t>dispatcher.any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5331" y="4435347"/>
            <a:ext cx="933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1352804"/>
            <a:ext cx="3578225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Immutable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Files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conf.d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conf.dispatcher.d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‘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’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spc="-35" dirty="0">
                <a:latin typeface="Tahoma"/>
                <a:cs typeface="Tahoma"/>
              </a:rPr>
              <a:t>nno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be  </a:t>
            </a:r>
            <a:r>
              <a:rPr sz="1100" spc="-70" dirty="0">
                <a:latin typeface="Tahoma"/>
                <a:cs typeface="Tahoma"/>
              </a:rPr>
              <a:t>changed.</a:t>
            </a:r>
            <a:r>
              <a:rPr sz="1100" spc="17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Any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contents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ignored.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dispatcher.any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also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ignored.</a:t>
            </a:r>
            <a:endParaRPr sz="1100">
              <a:latin typeface="Tahoma"/>
              <a:cs typeface="Tahoma"/>
            </a:endParaRPr>
          </a:p>
          <a:p>
            <a:pPr marL="12700" marR="146050">
              <a:lnSpc>
                <a:spcPts val="1300"/>
              </a:lnSpc>
              <a:spcBef>
                <a:spcPts val="850"/>
              </a:spcBef>
            </a:pPr>
            <a:r>
              <a:rPr sz="1100" spc="-125" dirty="0">
                <a:latin typeface="Tahoma"/>
                <a:cs typeface="Tahoma"/>
              </a:rPr>
              <a:t>If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doubt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about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changing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file,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open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look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r>
              <a:rPr sz="1100" spc="16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</a:t>
            </a:r>
            <a:r>
              <a:rPr sz="1100" spc="-4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3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22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15567" y="1299463"/>
            <a:ext cx="5638800" cy="3161030"/>
            <a:chOff x="1115567" y="1299463"/>
            <a:chExt cx="5638800" cy="31610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1299463"/>
              <a:ext cx="1533144" cy="3160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9968" y="1396999"/>
              <a:ext cx="1236199" cy="28649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19968" y="1562100"/>
              <a:ext cx="1237615" cy="248285"/>
            </a:xfrm>
            <a:custGeom>
              <a:avLst/>
              <a:gdLst/>
              <a:ahLst/>
              <a:cxnLst/>
              <a:rect l="l" t="t" r="r" b="b"/>
              <a:pathLst>
                <a:path w="1237615" h="248285">
                  <a:moveTo>
                    <a:pt x="0" y="0"/>
                  </a:moveTo>
                  <a:lnTo>
                    <a:pt x="1237139" y="0"/>
                  </a:lnTo>
                  <a:lnTo>
                    <a:pt x="1237139" y="247838"/>
                  </a:lnTo>
                  <a:lnTo>
                    <a:pt x="0" y="247838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19968" y="2027420"/>
              <a:ext cx="1237615" cy="176530"/>
            </a:xfrm>
            <a:custGeom>
              <a:avLst/>
              <a:gdLst/>
              <a:ahLst/>
              <a:cxnLst/>
              <a:rect l="l" t="t" r="r" b="b"/>
              <a:pathLst>
                <a:path w="1237615" h="176530">
                  <a:moveTo>
                    <a:pt x="0" y="0"/>
                  </a:moveTo>
                  <a:lnTo>
                    <a:pt x="1237139" y="0"/>
                  </a:lnTo>
                  <a:lnTo>
                    <a:pt x="1237139" y="176163"/>
                  </a:lnTo>
                  <a:lnTo>
                    <a:pt x="0" y="176163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19967" y="2601992"/>
              <a:ext cx="1237615" cy="147955"/>
            </a:xfrm>
            <a:custGeom>
              <a:avLst/>
              <a:gdLst/>
              <a:ahLst/>
              <a:cxnLst/>
              <a:rect l="l" t="t" r="r" b="b"/>
              <a:pathLst>
                <a:path w="1237615" h="147955">
                  <a:moveTo>
                    <a:pt x="0" y="0"/>
                  </a:moveTo>
                  <a:lnTo>
                    <a:pt x="1237139" y="0"/>
                  </a:lnTo>
                  <a:lnTo>
                    <a:pt x="1237139" y="147822"/>
                  </a:lnTo>
                  <a:lnTo>
                    <a:pt x="0" y="147822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19968" y="3305174"/>
              <a:ext cx="1237615" cy="83185"/>
            </a:xfrm>
            <a:custGeom>
              <a:avLst/>
              <a:gdLst/>
              <a:ahLst/>
              <a:cxnLst/>
              <a:rect l="l" t="t" r="r" b="b"/>
              <a:pathLst>
                <a:path w="1237615" h="83185">
                  <a:moveTo>
                    <a:pt x="0" y="0"/>
                  </a:moveTo>
                  <a:lnTo>
                    <a:pt x="1237139" y="0"/>
                  </a:lnTo>
                  <a:lnTo>
                    <a:pt x="1237139" y="82612"/>
                  </a:lnTo>
                  <a:lnTo>
                    <a:pt x="0" y="82612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19967" y="2749702"/>
              <a:ext cx="1237615" cy="241935"/>
            </a:xfrm>
            <a:custGeom>
              <a:avLst/>
              <a:gdLst/>
              <a:ahLst/>
              <a:cxnLst/>
              <a:rect l="l" t="t" r="r" b="b"/>
              <a:pathLst>
                <a:path w="1237615" h="241935">
                  <a:moveTo>
                    <a:pt x="0" y="0"/>
                  </a:moveTo>
                  <a:lnTo>
                    <a:pt x="1237139" y="0"/>
                  </a:lnTo>
                  <a:lnTo>
                    <a:pt x="1237139" y="241331"/>
                  </a:lnTo>
                  <a:lnTo>
                    <a:pt x="0" y="24133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19968" y="3613149"/>
              <a:ext cx="1237615" cy="164465"/>
            </a:xfrm>
            <a:custGeom>
              <a:avLst/>
              <a:gdLst/>
              <a:ahLst/>
              <a:cxnLst/>
              <a:rect l="l" t="t" r="r" b="b"/>
              <a:pathLst>
                <a:path w="1237615" h="164464">
                  <a:moveTo>
                    <a:pt x="0" y="0"/>
                  </a:moveTo>
                  <a:lnTo>
                    <a:pt x="1237139" y="0"/>
                  </a:lnTo>
                  <a:lnTo>
                    <a:pt x="1237139" y="164117"/>
                  </a:lnTo>
                  <a:lnTo>
                    <a:pt x="0" y="16411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19968" y="3855543"/>
              <a:ext cx="1237615" cy="164465"/>
            </a:xfrm>
            <a:custGeom>
              <a:avLst/>
              <a:gdLst/>
              <a:ahLst/>
              <a:cxnLst/>
              <a:rect l="l" t="t" r="r" b="b"/>
              <a:pathLst>
                <a:path w="1237615" h="164464">
                  <a:moveTo>
                    <a:pt x="0" y="0"/>
                  </a:moveTo>
                  <a:lnTo>
                    <a:pt x="1237139" y="0"/>
                  </a:lnTo>
                  <a:lnTo>
                    <a:pt x="1237139" y="164117"/>
                  </a:lnTo>
                  <a:lnTo>
                    <a:pt x="0" y="16411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19967" y="4015940"/>
              <a:ext cx="1237615" cy="164465"/>
            </a:xfrm>
            <a:custGeom>
              <a:avLst/>
              <a:gdLst/>
              <a:ahLst/>
              <a:cxnLst/>
              <a:rect l="l" t="t" r="r" b="b"/>
              <a:pathLst>
                <a:path w="1237615" h="164464">
                  <a:moveTo>
                    <a:pt x="0" y="0"/>
                  </a:moveTo>
                  <a:lnTo>
                    <a:pt x="1237139" y="0"/>
                  </a:lnTo>
                  <a:lnTo>
                    <a:pt x="1237139" y="164117"/>
                  </a:lnTo>
                  <a:lnTo>
                    <a:pt x="0" y="16411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19967" y="3219449"/>
              <a:ext cx="1237615" cy="89535"/>
            </a:xfrm>
            <a:custGeom>
              <a:avLst/>
              <a:gdLst/>
              <a:ahLst/>
              <a:cxnLst/>
              <a:rect l="l" t="t" r="r" b="b"/>
              <a:pathLst>
                <a:path w="1237615" h="89535">
                  <a:moveTo>
                    <a:pt x="0" y="0"/>
                  </a:moveTo>
                  <a:lnTo>
                    <a:pt x="1237139" y="0"/>
                  </a:lnTo>
                  <a:lnTo>
                    <a:pt x="1237139" y="88967"/>
                  </a:lnTo>
                  <a:lnTo>
                    <a:pt x="0" y="8896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567" y="3024631"/>
              <a:ext cx="3761232" cy="11917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643" y="3124339"/>
              <a:ext cx="3465154" cy="89519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7" name="object 2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48455" y="87279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70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1239" y="5645403"/>
            <a:ext cx="3769360" cy="1255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Customizable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Files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conf.d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conf.dispatcher.d</a:t>
            </a:r>
            <a:endParaRPr sz="1400">
              <a:latin typeface="Tahoma"/>
              <a:cs typeface="Tahoma"/>
            </a:endParaRPr>
          </a:p>
          <a:p>
            <a:pPr marL="12700" marR="330200">
              <a:lnSpc>
                <a:spcPct val="160000"/>
              </a:lnSpc>
              <a:spcBef>
                <a:spcPts val="370"/>
              </a:spcBef>
            </a:pPr>
            <a:r>
              <a:rPr sz="1100" spc="-45" dirty="0">
                <a:latin typeface="Tahoma"/>
                <a:cs typeface="Tahoma"/>
              </a:rPr>
              <a:t>Files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‘default’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name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customized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created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customized</a:t>
            </a:r>
            <a:endParaRPr sz="1100">
              <a:latin typeface="Tahoma"/>
              <a:cs typeface="Tahoma"/>
            </a:endParaRPr>
          </a:p>
          <a:p>
            <a:pPr marL="12700" marR="337185">
              <a:lnSpc>
                <a:spcPct val="100000"/>
              </a:lnSpc>
              <a:spcBef>
                <a:spcPts val="770"/>
              </a:spcBef>
            </a:pPr>
            <a:r>
              <a:rPr sz="1100" spc="-125" dirty="0">
                <a:latin typeface="Tahoma"/>
                <a:cs typeface="Tahoma"/>
              </a:rPr>
              <a:t>If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doubt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about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changing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file,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open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look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r>
              <a:rPr sz="1100" spc="16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</a:t>
            </a:r>
            <a:r>
              <a:rPr sz="1100" spc="-4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3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97279" y="5592064"/>
            <a:ext cx="5657215" cy="3161030"/>
            <a:chOff x="1097279" y="5592064"/>
            <a:chExt cx="5657215" cy="3161030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5592064"/>
              <a:ext cx="1533144" cy="31607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9968" y="5689600"/>
              <a:ext cx="1236199" cy="286492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19968" y="5848350"/>
              <a:ext cx="1237615" cy="102235"/>
            </a:xfrm>
            <a:custGeom>
              <a:avLst/>
              <a:gdLst/>
              <a:ahLst/>
              <a:cxnLst/>
              <a:rect l="l" t="t" r="r" b="b"/>
              <a:pathLst>
                <a:path w="1237615" h="102235">
                  <a:moveTo>
                    <a:pt x="0" y="0"/>
                  </a:moveTo>
                  <a:lnTo>
                    <a:pt x="1237139" y="0"/>
                  </a:lnTo>
                  <a:lnTo>
                    <a:pt x="1237139" y="101677"/>
                  </a:lnTo>
                  <a:lnTo>
                    <a:pt x="0" y="10167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19968" y="6489700"/>
              <a:ext cx="1237615" cy="102235"/>
            </a:xfrm>
            <a:custGeom>
              <a:avLst/>
              <a:gdLst/>
              <a:ahLst/>
              <a:cxnLst/>
              <a:rect l="l" t="t" r="r" b="b"/>
              <a:pathLst>
                <a:path w="1237615" h="102234">
                  <a:moveTo>
                    <a:pt x="0" y="0"/>
                  </a:moveTo>
                  <a:lnTo>
                    <a:pt x="1237139" y="0"/>
                  </a:lnTo>
                  <a:lnTo>
                    <a:pt x="1237139" y="101677"/>
                  </a:lnTo>
                  <a:lnTo>
                    <a:pt x="0" y="10167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19968" y="6591300"/>
              <a:ext cx="1237615" cy="222885"/>
            </a:xfrm>
            <a:custGeom>
              <a:avLst/>
              <a:gdLst/>
              <a:ahLst/>
              <a:cxnLst/>
              <a:rect l="l" t="t" r="r" b="b"/>
              <a:pathLst>
                <a:path w="1237615" h="222884">
                  <a:moveTo>
                    <a:pt x="0" y="0"/>
                  </a:moveTo>
                  <a:lnTo>
                    <a:pt x="1237139" y="0"/>
                  </a:lnTo>
                  <a:lnTo>
                    <a:pt x="1237139" y="222419"/>
                  </a:lnTo>
                  <a:lnTo>
                    <a:pt x="0" y="222419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7279" y="6954520"/>
              <a:ext cx="4017264" cy="12405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4917" y="7052303"/>
              <a:ext cx="3723398" cy="94704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319968" y="6882320"/>
              <a:ext cx="1237615" cy="90170"/>
            </a:xfrm>
            <a:custGeom>
              <a:avLst/>
              <a:gdLst/>
              <a:ahLst/>
              <a:cxnLst/>
              <a:rect l="l" t="t" r="r" b="b"/>
              <a:pathLst>
                <a:path w="1237615" h="90170">
                  <a:moveTo>
                    <a:pt x="0" y="0"/>
                  </a:moveTo>
                  <a:lnTo>
                    <a:pt x="1237139" y="0"/>
                  </a:lnTo>
                  <a:lnTo>
                    <a:pt x="1237139" y="90047"/>
                  </a:lnTo>
                  <a:lnTo>
                    <a:pt x="0" y="9004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19968" y="7277100"/>
              <a:ext cx="1237615" cy="90170"/>
            </a:xfrm>
            <a:custGeom>
              <a:avLst/>
              <a:gdLst/>
              <a:ahLst/>
              <a:cxnLst/>
              <a:rect l="l" t="t" r="r" b="b"/>
              <a:pathLst>
                <a:path w="1237615" h="90170">
                  <a:moveTo>
                    <a:pt x="0" y="0"/>
                  </a:moveTo>
                  <a:lnTo>
                    <a:pt x="1237139" y="0"/>
                  </a:lnTo>
                  <a:lnTo>
                    <a:pt x="1237139" y="90047"/>
                  </a:lnTo>
                  <a:lnTo>
                    <a:pt x="0" y="9004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19967" y="8064500"/>
              <a:ext cx="1237615" cy="102235"/>
            </a:xfrm>
            <a:custGeom>
              <a:avLst/>
              <a:gdLst/>
              <a:ahLst/>
              <a:cxnLst/>
              <a:rect l="l" t="t" r="r" b="b"/>
              <a:pathLst>
                <a:path w="1237615" h="102234">
                  <a:moveTo>
                    <a:pt x="0" y="0"/>
                  </a:moveTo>
                  <a:lnTo>
                    <a:pt x="1237139" y="0"/>
                  </a:lnTo>
                  <a:lnTo>
                    <a:pt x="1237139" y="101677"/>
                  </a:lnTo>
                  <a:lnTo>
                    <a:pt x="0" y="10167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19967" y="8452929"/>
              <a:ext cx="1237615" cy="102235"/>
            </a:xfrm>
            <a:custGeom>
              <a:avLst/>
              <a:gdLst/>
              <a:ahLst/>
              <a:cxnLst/>
              <a:rect l="l" t="t" r="r" b="b"/>
              <a:pathLst>
                <a:path w="1237615" h="102234">
                  <a:moveTo>
                    <a:pt x="0" y="0"/>
                  </a:moveTo>
                  <a:lnTo>
                    <a:pt x="1237139" y="0"/>
                  </a:lnTo>
                  <a:lnTo>
                    <a:pt x="1237139" y="101677"/>
                  </a:lnTo>
                  <a:lnTo>
                    <a:pt x="0" y="10167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19967" y="7435850"/>
              <a:ext cx="1237615" cy="90170"/>
            </a:xfrm>
            <a:custGeom>
              <a:avLst/>
              <a:gdLst/>
              <a:ahLst/>
              <a:cxnLst/>
              <a:rect l="l" t="t" r="r" b="b"/>
              <a:pathLst>
                <a:path w="1237615" h="90170">
                  <a:moveTo>
                    <a:pt x="0" y="0"/>
                  </a:moveTo>
                  <a:lnTo>
                    <a:pt x="1237139" y="0"/>
                  </a:lnTo>
                  <a:lnTo>
                    <a:pt x="1237139" y="90047"/>
                  </a:lnTo>
                  <a:lnTo>
                    <a:pt x="0" y="9004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marL="1219835" marR="2821305" indent="-738505">
              <a:lnSpc>
                <a:spcPct val="74400"/>
              </a:lnSpc>
            </a:pP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V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li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dati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ng  o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atc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0894" y="8727947"/>
            <a:ext cx="82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60" dirty="0">
                <a:solidFill>
                  <a:srgbClr val="FFFFFF"/>
                </a:solidFill>
                <a:latin typeface="Tahoma"/>
                <a:cs typeface="Tahoma"/>
              </a:rPr>
              <a:t>72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16223" y="5619496"/>
            <a:ext cx="1826260" cy="3112135"/>
            <a:chOff x="3316223" y="5619496"/>
            <a:chExt cx="1826260" cy="31121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6223" y="5619496"/>
              <a:ext cx="1825752" cy="31120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2912" y="5718683"/>
              <a:ext cx="1533152" cy="281542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43939" y="5645403"/>
            <a:ext cx="1997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WK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le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0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10042" y="5911532"/>
            <a:ext cx="1148715" cy="326390"/>
            <a:chOff x="4910042" y="5911532"/>
            <a:chExt cx="1148715" cy="326390"/>
          </a:xfrm>
        </p:grpSpPr>
        <p:sp>
          <p:nvSpPr>
            <p:cNvPr id="17" name="object 17"/>
            <p:cNvSpPr/>
            <p:nvPr/>
          </p:nvSpPr>
          <p:spPr>
            <a:xfrm>
              <a:off x="4916709" y="5918202"/>
              <a:ext cx="1134110" cy="313055"/>
            </a:xfrm>
            <a:custGeom>
              <a:avLst/>
              <a:gdLst/>
              <a:ahLst/>
              <a:cxnLst/>
              <a:rect l="l" t="t" r="r" b="b"/>
              <a:pathLst>
                <a:path w="1134110" h="313054">
                  <a:moveTo>
                    <a:pt x="1081862" y="0"/>
                  </a:moveTo>
                  <a:lnTo>
                    <a:pt x="52120" y="0"/>
                  </a:lnTo>
                  <a:lnTo>
                    <a:pt x="31836" y="4095"/>
                  </a:lnTo>
                  <a:lnTo>
                    <a:pt x="15268" y="15263"/>
                  </a:lnTo>
                  <a:lnTo>
                    <a:pt x="4096" y="31830"/>
                  </a:lnTo>
                  <a:lnTo>
                    <a:pt x="0" y="52120"/>
                  </a:lnTo>
                  <a:lnTo>
                    <a:pt x="0" y="260616"/>
                  </a:lnTo>
                  <a:lnTo>
                    <a:pt x="4096" y="280901"/>
                  </a:lnTo>
                  <a:lnTo>
                    <a:pt x="15268" y="297468"/>
                  </a:lnTo>
                  <a:lnTo>
                    <a:pt x="31836" y="308640"/>
                  </a:lnTo>
                  <a:lnTo>
                    <a:pt x="52120" y="312737"/>
                  </a:lnTo>
                  <a:lnTo>
                    <a:pt x="1081862" y="312737"/>
                  </a:lnTo>
                  <a:lnTo>
                    <a:pt x="1102152" y="308640"/>
                  </a:lnTo>
                  <a:lnTo>
                    <a:pt x="1118719" y="297468"/>
                  </a:lnTo>
                  <a:lnTo>
                    <a:pt x="1129887" y="280901"/>
                  </a:lnTo>
                  <a:lnTo>
                    <a:pt x="1133983" y="260616"/>
                  </a:lnTo>
                  <a:lnTo>
                    <a:pt x="1133983" y="52120"/>
                  </a:lnTo>
                  <a:lnTo>
                    <a:pt x="1129887" y="31830"/>
                  </a:lnTo>
                  <a:lnTo>
                    <a:pt x="1118719" y="15263"/>
                  </a:lnTo>
                  <a:lnTo>
                    <a:pt x="1102152" y="4095"/>
                  </a:lnTo>
                  <a:lnTo>
                    <a:pt x="108186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16709" y="5918200"/>
              <a:ext cx="1135380" cy="313055"/>
            </a:xfrm>
            <a:custGeom>
              <a:avLst/>
              <a:gdLst/>
              <a:ahLst/>
              <a:cxnLst/>
              <a:rect l="l" t="t" r="r" b="b"/>
              <a:pathLst>
                <a:path w="1135379" h="313054">
                  <a:moveTo>
                    <a:pt x="0" y="52164"/>
                  </a:moveTo>
                  <a:lnTo>
                    <a:pt x="4099" y="31859"/>
                  </a:lnTo>
                  <a:lnTo>
                    <a:pt x="15278" y="15278"/>
                  </a:lnTo>
                  <a:lnTo>
                    <a:pt x="31859" y="4099"/>
                  </a:lnTo>
                  <a:lnTo>
                    <a:pt x="52163" y="0"/>
                  </a:lnTo>
                  <a:lnTo>
                    <a:pt x="1082682" y="0"/>
                  </a:lnTo>
                  <a:lnTo>
                    <a:pt x="1102986" y="4099"/>
                  </a:lnTo>
                  <a:lnTo>
                    <a:pt x="1119567" y="15278"/>
                  </a:lnTo>
                  <a:lnTo>
                    <a:pt x="1130747" y="31859"/>
                  </a:lnTo>
                  <a:lnTo>
                    <a:pt x="1134846" y="52164"/>
                  </a:lnTo>
                  <a:lnTo>
                    <a:pt x="1134846" y="260811"/>
                  </a:lnTo>
                  <a:lnTo>
                    <a:pt x="1130747" y="281116"/>
                  </a:lnTo>
                  <a:lnTo>
                    <a:pt x="1119567" y="297697"/>
                  </a:lnTo>
                  <a:lnTo>
                    <a:pt x="1102986" y="308876"/>
                  </a:lnTo>
                  <a:lnTo>
                    <a:pt x="1082682" y="312975"/>
                  </a:lnTo>
                  <a:lnTo>
                    <a:pt x="52163" y="312975"/>
                  </a:lnTo>
                  <a:lnTo>
                    <a:pt x="31859" y="308876"/>
                  </a:lnTo>
                  <a:lnTo>
                    <a:pt x="15278" y="297697"/>
                  </a:lnTo>
                  <a:lnTo>
                    <a:pt x="4099" y="281116"/>
                  </a:lnTo>
                  <a:lnTo>
                    <a:pt x="0" y="260811"/>
                  </a:lnTo>
                  <a:lnTo>
                    <a:pt x="0" y="5216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05863" y="5992367"/>
            <a:ext cx="968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dis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900" i="1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i="1" spc="-1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900" i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82949" y="6066697"/>
            <a:ext cx="1579880" cy="1255395"/>
            <a:chOff x="4382949" y="6066697"/>
            <a:chExt cx="1579880" cy="1255395"/>
          </a:xfrm>
        </p:grpSpPr>
        <p:sp>
          <p:nvSpPr>
            <p:cNvPr id="21" name="object 21"/>
            <p:cNvSpPr/>
            <p:nvPr/>
          </p:nvSpPr>
          <p:spPr>
            <a:xfrm>
              <a:off x="4382948" y="6066700"/>
              <a:ext cx="1572260" cy="1248410"/>
            </a:xfrm>
            <a:custGeom>
              <a:avLst/>
              <a:gdLst/>
              <a:ahLst/>
              <a:cxnLst/>
              <a:rect l="l" t="t" r="r" b="b"/>
              <a:pathLst>
                <a:path w="1572260" h="1248409">
                  <a:moveTo>
                    <a:pt x="534784" y="15748"/>
                  </a:moveTo>
                  <a:lnTo>
                    <a:pt x="532739" y="0"/>
                  </a:lnTo>
                  <a:lnTo>
                    <a:pt x="43688" y="63474"/>
                  </a:lnTo>
                  <a:lnTo>
                    <a:pt x="67589" y="45034"/>
                  </a:lnTo>
                  <a:lnTo>
                    <a:pt x="68237" y="40055"/>
                  </a:lnTo>
                  <a:lnTo>
                    <a:pt x="62877" y="33108"/>
                  </a:lnTo>
                  <a:lnTo>
                    <a:pt x="57899" y="32473"/>
                  </a:lnTo>
                  <a:lnTo>
                    <a:pt x="0" y="77139"/>
                  </a:lnTo>
                  <a:lnTo>
                    <a:pt x="67386" y="105549"/>
                  </a:lnTo>
                  <a:lnTo>
                    <a:pt x="72034" y="103657"/>
                  </a:lnTo>
                  <a:lnTo>
                    <a:pt x="75438" y="95580"/>
                  </a:lnTo>
                  <a:lnTo>
                    <a:pt x="73545" y="90919"/>
                  </a:lnTo>
                  <a:lnTo>
                    <a:pt x="54724" y="82981"/>
                  </a:lnTo>
                  <a:lnTo>
                    <a:pt x="45758" y="79209"/>
                  </a:lnTo>
                  <a:lnTo>
                    <a:pt x="16637" y="82981"/>
                  </a:lnTo>
                  <a:lnTo>
                    <a:pt x="28867" y="81394"/>
                  </a:lnTo>
                  <a:lnTo>
                    <a:pt x="45758" y="79209"/>
                  </a:lnTo>
                  <a:lnTo>
                    <a:pt x="534784" y="15748"/>
                  </a:lnTo>
                  <a:close/>
                </a:path>
                <a:path w="1572260" h="1248409">
                  <a:moveTo>
                    <a:pt x="1571917" y="994676"/>
                  </a:moveTo>
                  <a:lnTo>
                    <a:pt x="1567942" y="974966"/>
                  </a:lnTo>
                  <a:lnTo>
                    <a:pt x="1557083" y="958862"/>
                  </a:lnTo>
                  <a:lnTo>
                    <a:pt x="1540979" y="948004"/>
                  </a:lnTo>
                  <a:lnTo>
                    <a:pt x="1521256" y="944016"/>
                  </a:lnTo>
                  <a:lnTo>
                    <a:pt x="488594" y="944016"/>
                  </a:lnTo>
                  <a:lnTo>
                    <a:pt x="468884" y="948004"/>
                  </a:lnTo>
                  <a:lnTo>
                    <a:pt x="452780" y="958862"/>
                  </a:lnTo>
                  <a:lnTo>
                    <a:pt x="441921" y="974966"/>
                  </a:lnTo>
                  <a:lnTo>
                    <a:pt x="437934" y="994676"/>
                  </a:lnTo>
                  <a:lnTo>
                    <a:pt x="437934" y="1197330"/>
                  </a:lnTo>
                  <a:lnTo>
                    <a:pt x="441921" y="1217066"/>
                  </a:lnTo>
                  <a:lnTo>
                    <a:pt x="452780" y="1233170"/>
                  </a:lnTo>
                  <a:lnTo>
                    <a:pt x="468884" y="1244028"/>
                  </a:lnTo>
                  <a:lnTo>
                    <a:pt x="488594" y="1248003"/>
                  </a:lnTo>
                  <a:lnTo>
                    <a:pt x="1521256" y="1248003"/>
                  </a:lnTo>
                  <a:lnTo>
                    <a:pt x="1540979" y="1244028"/>
                  </a:lnTo>
                  <a:lnTo>
                    <a:pt x="1557083" y="1233170"/>
                  </a:lnTo>
                  <a:lnTo>
                    <a:pt x="1567942" y="1217066"/>
                  </a:lnTo>
                  <a:lnTo>
                    <a:pt x="1571917" y="1197330"/>
                  </a:lnTo>
                  <a:lnTo>
                    <a:pt x="1571917" y="994676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20890" y="7010712"/>
              <a:ext cx="1135380" cy="304800"/>
            </a:xfrm>
            <a:custGeom>
              <a:avLst/>
              <a:gdLst/>
              <a:ahLst/>
              <a:cxnLst/>
              <a:rect l="l" t="t" r="r" b="b"/>
              <a:pathLst>
                <a:path w="1135379" h="304800">
                  <a:moveTo>
                    <a:pt x="0" y="50704"/>
                  </a:moveTo>
                  <a:lnTo>
                    <a:pt x="3984" y="30968"/>
                  </a:lnTo>
                  <a:lnTo>
                    <a:pt x="14850" y="14851"/>
                  </a:lnTo>
                  <a:lnTo>
                    <a:pt x="30967" y="3984"/>
                  </a:lnTo>
                  <a:lnTo>
                    <a:pt x="50704" y="0"/>
                  </a:lnTo>
                  <a:lnTo>
                    <a:pt x="1084142" y="0"/>
                  </a:lnTo>
                  <a:lnTo>
                    <a:pt x="1103878" y="3984"/>
                  </a:lnTo>
                  <a:lnTo>
                    <a:pt x="1119995" y="14851"/>
                  </a:lnTo>
                  <a:lnTo>
                    <a:pt x="1130862" y="30968"/>
                  </a:lnTo>
                  <a:lnTo>
                    <a:pt x="1134846" y="50704"/>
                  </a:lnTo>
                  <a:lnTo>
                    <a:pt x="1134846" y="253516"/>
                  </a:lnTo>
                  <a:lnTo>
                    <a:pt x="1130862" y="273253"/>
                  </a:lnTo>
                  <a:lnTo>
                    <a:pt x="1119995" y="289370"/>
                  </a:lnTo>
                  <a:lnTo>
                    <a:pt x="1103878" y="300236"/>
                  </a:lnTo>
                  <a:lnTo>
                    <a:pt x="1084142" y="304221"/>
                  </a:lnTo>
                  <a:lnTo>
                    <a:pt x="50704" y="304221"/>
                  </a:lnTo>
                  <a:lnTo>
                    <a:pt x="30967" y="300236"/>
                  </a:lnTo>
                  <a:lnTo>
                    <a:pt x="14850" y="289370"/>
                  </a:lnTo>
                  <a:lnTo>
                    <a:pt x="3984" y="273253"/>
                  </a:lnTo>
                  <a:lnTo>
                    <a:pt x="0" y="253516"/>
                  </a:lnTo>
                  <a:lnTo>
                    <a:pt x="0" y="5070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924333" y="7080504"/>
            <a:ext cx="9398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dis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73289" y="7119730"/>
            <a:ext cx="3020060" cy="635000"/>
            <a:chOff x="2373289" y="7119730"/>
            <a:chExt cx="3020060" cy="635000"/>
          </a:xfrm>
        </p:grpSpPr>
        <p:sp>
          <p:nvSpPr>
            <p:cNvPr id="25" name="object 25"/>
            <p:cNvSpPr/>
            <p:nvPr/>
          </p:nvSpPr>
          <p:spPr>
            <a:xfrm>
              <a:off x="2379954" y="7126401"/>
              <a:ext cx="3013710" cy="628015"/>
            </a:xfrm>
            <a:custGeom>
              <a:avLst/>
              <a:gdLst/>
              <a:ahLst/>
              <a:cxnLst/>
              <a:rect l="l" t="t" r="r" b="b"/>
              <a:pathLst>
                <a:path w="3013710" h="628015">
                  <a:moveTo>
                    <a:pt x="1182281" y="62738"/>
                  </a:moveTo>
                  <a:lnTo>
                    <a:pt x="1177340" y="38315"/>
                  </a:lnTo>
                  <a:lnTo>
                    <a:pt x="1163904" y="18376"/>
                  </a:lnTo>
                  <a:lnTo>
                    <a:pt x="1143952" y="4927"/>
                  </a:lnTo>
                  <a:lnTo>
                    <a:pt x="1119543" y="0"/>
                  </a:lnTo>
                  <a:lnTo>
                    <a:pt x="62738" y="0"/>
                  </a:lnTo>
                  <a:lnTo>
                    <a:pt x="38315" y="4927"/>
                  </a:lnTo>
                  <a:lnTo>
                    <a:pt x="18376" y="18376"/>
                  </a:lnTo>
                  <a:lnTo>
                    <a:pt x="4927" y="38315"/>
                  </a:lnTo>
                  <a:lnTo>
                    <a:pt x="0" y="62738"/>
                  </a:lnTo>
                  <a:lnTo>
                    <a:pt x="0" y="313677"/>
                  </a:lnTo>
                  <a:lnTo>
                    <a:pt x="4927" y="338099"/>
                  </a:lnTo>
                  <a:lnTo>
                    <a:pt x="18376" y="358038"/>
                  </a:lnTo>
                  <a:lnTo>
                    <a:pt x="38315" y="371487"/>
                  </a:lnTo>
                  <a:lnTo>
                    <a:pt x="62738" y="376415"/>
                  </a:lnTo>
                  <a:lnTo>
                    <a:pt x="1119543" y="376415"/>
                  </a:lnTo>
                  <a:lnTo>
                    <a:pt x="1143952" y="371487"/>
                  </a:lnTo>
                  <a:lnTo>
                    <a:pt x="1163904" y="358038"/>
                  </a:lnTo>
                  <a:lnTo>
                    <a:pt x="1177340" y="338099"/>
                  </a:lnTo>
                  <a:lnTo>
                    <a:pt x="1182281" y="313677"/>
                  </a:lnTo>
                  <a:lnTo>
                    <a:pt x="1182281" y="62738"/>
                  </a:lnTo>
                  <a:close/>
                </a:path>
                <a:path w="3013710" h="628015">
                  <a:moveTo>
                    <a:pt x="3013278" y="194170"/>
                  </a:moveTo>
                  <a:lnTo>
                    <a:pt x="3002572" y="182448"/>
                  </a:lnTo>
                  <a:lnTo>
                    <a:pt x="2554605" y="591693"/>
                  </a:lnTo>
                  <a:lnTo>
                    <a:pt x="2563596" y="562889"/>
                  </a:lnTo>
                  <a:lnTo>
                    <a:pt x="2561259" y="558444"/>
                  </a:lnTo>
                  <a:lnTo>
                    <a:pt x="2552890" y="555828"/>
                  </a:lnTo>
                  <a:lnTo>
                    <a:pt x="2548445" y="558165"/>
                  </a:lnTo>
                  <a:lnTo>
                    <a:pt x="2526665" y="627976"/>
                  </a:lnTo>
                  <a:lnTo>
                    <a:pt x="2548826" y="623201"/>
                  </a:lnTo>
                  <a:lnTo>
                    <a:pt x="2598153" y="612571"/>
                  </a:lnTo>
                  <a:lnTo>
                    <a:pt x="2600871" y="608355"/>
                  </a:lnTo>
                  <a:lnTo>
                    <a:pt x="2599029" y="599782"/>
                  </a:lnTo>
                  <a:lnTo>
                    <a:pt x="2594800" y="597052"/>
                  </a:lnTo>
                  <a:lnTo>
                    <a:pt x="2565311" y="603402"/>
                  </a:lnTo>
                  <a:lnTo>
                    <a:pt x="3013278" y="19417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79957" y="7126398"/>
              <a:ext cx="1183640" cy="377190"/>
            </a:xfrm>
            <a:custGeom>
              <a:avLst/>
              <a:gdLst/>
              <a:ahLst/>
              <a:cxnLst/>
              <a:rect l="l" t="t" r="r" b="b"/>
              <a:pathLst>
                <a:path w="1183639" h="377190">
                  <a:moveTo>
                    <a:pt x="0" y="62783"/>
                  </a:moveTo>
                  <a:lnTo>
                    <a:pt x="4933" y="38345"/>
                  </a:lnTo>
                  <a:lnTo>
                    <a:pt x="18388" y="18388"/>
                  </a:lnTo>
                  <a:lnTo>
                    <a:pt x="38345" y="4933"/>
                  </a:lnTo>
                  <a:lnTo>
                    <a:pt x="62783" y="0"/>
                  </a:lnTo>
                  <a:lnTo>
                    <a:pt x="1120397" y="0"/>
                  </a:lnTo>
                  <a:lnTo>
                    <a:pt x="1144835" y="4933"/>
                  </a:lnTo>
                  <a:lnTo>
                    <a:pt x="1164792" y="18388"/>
                  </a:lnTo>
                  <a:lnTo>
                    <a:pt x="1178247" y="38345"/>
                  </a:lnTo>
                  <a:lnTo>
                    <a:pt x="1183181" y="62783"/>
                  </a:lnTo>
                  <a:lnTo>
                    <a:pt x="1183181" y="313911"/>
                  </a:lnTo>
                  <a:lnTo>
                    <a:pt x="1178247" y="338349"/>
                  </a:lnTo>
                  <a:lnTo>
                    <a:pt x="1164792" y="358305"/>
                  </a:lnTo>
                  <a:lnTo>
                    <a:pt x="1144835" y="371760"/>
                  </a:lnTo>
                  <a:lnTo>
                    <a:pt x="1120397" y="376694"/>
                  </a:lnTo>
                  <a:lnTo>
                    <a:pt x="62783" y="376694"/>
                  </a:lnTo>
                  <a:lnTo>
                    <a:pt x="38345" y="371760"/>
                  </a:lnTo>
                  <a:lnTo>
                    <a:pt x="18388" y="358305"/>
                  </a:lnTo>
                  <a:lnTo>
                    <a:pt x="4933" y="338349"/>
                  </a:lnTo>
                  <a:lnTo>
                    <a:pt x="0" y="313911"/>
                  </a:lnTo>
                  <a:lnTo>
                    <a:pt x="0" y="62783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530170" y="7165847"/>
            <a:ext cx="894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385" marR="5080" indent="-16002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dis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67144" y="7498685"/>
            <a:ext cx="537210" cy="314325"/>
          </a:xfrm>
          <a:custGeom>
            <a:avLst/>
            <a:gdLst/>
            <a:ahLst/>
            <a:cxnLst/>
            <a:rect l="l" t="t" r="r" b="b"/>
            <a:pathLst>
              <a:path w="537210" h="314325">
                <a:moveTo>
                  <a:pt x="494029" y="298028"/>
                </a:moveTo>
                <a:lnTo>
                  <a:pt x="463880" y="298208"/>
                </a:lnTo>
                <a:lnTo>
                  <a:pt x="460349" y="301777"/>
                </a:lnTo>
                <a:lnTo>
                  <a:pt x="460400" y="310553"/>
                </a:lnTo>
                <a:lnTo>
                  <a:pt x="463969" y="314083"/>
                </a:lnTo>
                <a:lnTo>
                  <a:pt x="537095" y="313651"/>
                </a:lnTo>
                <a:lnTo>
                  <a:pt x="536535" y="312674"/>
                </a:lnTo>
                <a:lnTo>
                  <a:pt x="519480" y="312674"/>
                </a:lnTo>
                <a:lnTo>
                  <a:pt x="494029" y="298028"/>
                </a:lnTo>
                <a:close/>
              </a:path>
              <a:path w="537210" h="314325">
                <a:moveTo>
                  <a:pt x="509791" y="297934"/>
                </a:moveTo>
                <a:lnTo>
                  <a:pt x="494029" y="298028"/>
                </a:lnTo>
                <a:lnTo>
                  <a:pt x="519480" y="312674"/>
                </a:lnTo>
                <a:lnTo>
                  <a:pt x="521169" y="309740"/>
                </a:lnTo>
                <a:lnTo>
                  <a:pt x="516559" y="309740"/>
                </a:lnTo>
                <a:lnTo>
                  <a:pt x="509791" y="297934"/>
                </a:lnTo>
                <a:close/>
              </a:path>
              <a:path w="537210" h="314325">
                <a:moveTo>
                  <a:pt x="495871" y="248894"/>
                </a:moveTo>
                <a:lnTo>
                  <a:pt x="488264" y="253250"/>
                </a:lnTo>
                <a:lnTo>
                  <a:pt x="486956" y="258102"/>
                </a:lnTo>
                <a:lnTo>
                  <a:pt x="501953" y="284262"/>
                </a:lnTo>
                <a:lnTo>
                  <a:pt x="527405" y="298907"/>
                </a:lnTo>
                <a:lnTo>
                  <a:pt x="519480" y="312674"/>
                </a:lnTo>
                <a:lnTo>
                  <a:pt x="536535" y="312674"/>
                </a:lnTo>
                <a:lnTo>
                  <a:pt x="500722" y="250202"/>
                </a:lnTo>
                <a:lnTo>
                  <a:pt x="495871" y="248894"/>
                </a:lnTo>
                <a:close/>
              </a:path>
              <a:path w="537210" h="314325">
                <a:moveTo>
                  <a:pt x="523392" y="297853"/>
                </a:moveTo>
                <a:lnTo>
                  <a:pt x="509791" y="297934"/>
                </a:lnTo>
                <a:lnTo>
                  <a:pt x="516559" y="309740"/>
                </a:lnTo>
                <a:lnTo>
                  <a:pt x="523392" y="297853"/>
                </a:lnTo>
                <a:close/>
              </a:path>
              <a:path w="537210" h="314325">
                <a:moveTo>
                  <a:pt x="525573" y="297853"/>
                </a:moveTo>
                <a:lnTo>
                  <a:pt x="523392" y="297853"/>
                </a:lnTo>
                <a:lnTo>
                  <a:pt x="516559" y="309740"/>
                </a:lnTo>
                <a:lnTo>
                  <a:pt x="521169" y="309740"/>
                </a:lnTo>
                <a:lnTo>
                  <a:pt x="527405" y="298907"/>
                </a:lnTo>
                <a:lnTo>
                  <a:pt x="525573" y="297853"/>
                </a:lnTo>
                <a:close/>
              </a:path>
              <a:path w="537210" h="314325">
                <a:moveTo>
                  <a:pt x="7912" y="0"/>
                </a:moveTo>
                <a:lnTo>
                  <a:pt x="0" y="13754"/>
                </a:lnTo>
                <a:lnTo>
                  <a:pt x="494029" y="298028"/>
                </a:lnTo>
                <a:lnTo>
                  <a:pt x="509791" y="297934"/>
                </a:lnTo>
                <a:lnTo>
                  <a:pt x="501953" y="284262"/>
                </a:lnTo>
                <a:lnTo>
                  <a:pt x="7912" y="0"/>
                </a:lnTo>
                <a:close/>
              </a:path>
              <a:path w="537210" h="314325">
                <a:moveTo>
                  <a:pt x="501953" y="284262"/>
                </a:moveTo>
                <a:lnTo>
                  <a:pt x="509791" y="297934"/>
                </a:lnTo>
                <a:lnTo>
                  <a:pt x="525573" y="297853"/>
                </a:lnTo>
                <a:lnTo>
                  <a:pt x="501953" y="284262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0436" y="4435347"/>
            <a:ext cx="831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73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2924810" cy="178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DK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Dis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DK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ools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ov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285750" marR="340995" indent="-171450">
              <a:lnSpc>
                <a:spcPts val="1300"/>
              </a:lnSpc>
              <a:spcBef>
                <a:spcPts val="655"/>
              </a:spcBef>
              <a:buAutoNum type="arabicPeriod"/>
              <a:tabLst>
                <a:tab pos="286385" algn="l"/>
              </a:tabLst>
            </a:pPr>
            <a:r>
              <a:rPr sz="1100" spc="-30" dirty="0">
                <a:latin typeface="Tahoma"/>
                <a:cs typeface="Tahoma"/>
              </a:rPr>
              <a:t>Tooli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t  </a:t>
            </a:r>
            <a:r>
              <a:rPr sz="1100" spc="-50" dirty="0">
                <a:latin typeface="Tahoma"/>
                <a:cs typeface="Tahoma"/>
              </a:rPr>
              <a:t>dis</a:t>
            </a:r>
            <a:r>
              <a:rPr sz="1100" spc="-55" dirty="0">
                <a:latin typeface="Tahoma"/>
                <a:cs typeface="Tahoma"/>
              </a:rPr>
              <a:t>patc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286385" algn="l"/>
              </a:tabLst>
            </a:pPr>
            <a:r>
              <a:rPr sz="1100" spc="-45" dirty="0">
                <a:latin typeface="Tahoma"/>
                <a:cs typeface="Tahoma"/>
              </a:rPr>
              <a:t>Documentation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tools</a:t>
            </a:r>
            <a:endParaRPr sz="1100">
              <a:latin typeface="Tahoma"/>
              <a:cs typeface="Tahoma"/>
            </a:endParaRPr>
          </a:p>
          <a:p>
            <a:pPr marL="285750" marR="5080" indent="-171450">
              <a:lnSpc>
                <a:spcPct val="102699"/>
              </a:lnSpc>
              <a:spcBef>
                <a:spcPts val="540"/>
              </a:spcBef>
              <a:buAutoNum type="arabicPeriod"/>
              <a:tabLst>
                <a:tab pos="286385" algn="l"/>
              </a:tabLst>
            </a:pPr>
            <a:r>
              <a:rPr sz="1100" spc="-40" dirty="0">
                <a:latin typeface="Tahoma"/>
                <a:cs typeface="Tahoma"/>
              </a:rPr>
              <a:t>Va</a:t>
            </a:r>
            <a:r>
              <a:rPr sz="1100" spc="-4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lla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le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ru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55" dirty="0">
                <a:latin typeface="Tahoma"/>
                <a:cs typeface="Tahoma"/>
              </a:rPr>
              <a:t>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ai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files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include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maven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3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7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41647" y="1686560"/>
            <a:ext cx="2644775" cy="2490470"/>
            <a:chOff x="4041647" y="1686560"/>
            <a:chExt cx="2644775" cy="249047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1647" y="1686560"/>
              <a:ext cx="2511552" cy="24902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9340" y="1785620"/>
              <a:ext cx="2218216" cy="219370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08765" y="1937448"/>
              <a:ext cx="1769745" cy="1718310"/>
            </a:xfrm>
            <a:custGeom>
              <a:avLst/>
              <a:gdLst/>
              <a:ahLst/>
              <a:cxnLst/>
              <a:rect l="l" t="t" r="r" b="b"/>
              <a:pathLst>
                <a:path w="1769745" h="1718310">
                  <a:moveTo>
                    <a:pt x="557530" y="1603540"/>
                  </a:moveTo>
                  <a:lnTo>
                    <a:pt x="554507" y="1587957"/>
                  </a:lnTo>
                  <a:lnTo>
                    <a:pt x="45250" y="1686521"/>
                  </a:lnTo>
                  <a:lnTo>
                    <a:pt x="42227" y="1670926"/>
                  </a:lnTo>
                  <a:lnTo>
                    <a:pt x="0" y="1703349"/>
                  </a:lnTo>
                  <a:lnTo>
                    <a:pt x="51282" y="1717687"/>
                  </a:lnTo>
                  <a:lnTo>
                    <a:pt x="48552" y="1703603"/>
                  </a:lnTo>
                  <a:lnTo>
                    <a:pt x="48260" y="1702104"/>
                  </a:lnTo>
                  <a:lnTo>
                    <a:pt x="557530" y="1603540"/>
                  </a:lnTo>
                  <a:close/>
                </a:path>
                <a:path w="1769745" h="1718310">
                  <a:moveTo>
                    <a:pt x="1007275" y="745998"/>
                  </a:moveTo>
                  <a:lnTo>
                    <a:pt x="546544" y="598906"/>
                  </a:lnTo>
                  <a:lnTo>
                    <a:pt x="547319" y="596493"/>
                  </a:lnTo>
                  <a:lnTo>
                    <a:pt x="551383" y="583780"/>
                  </a:lnTo>
                  <a:lnTo>
                    <a:pt x="498767" y="591985"/>
                  </a:lnTo>
                  <a:lnTo>
                    <a:pt x="536892" y="629145"/>
                  </a:lnTo>
                  <a:lnTo>
                    <a:pt x="541718" y="614019"/>
                  </a:lnTo>
                  <a:lnTo>
                    <a:pt x="1002449" y="761123"/>
                  </a:lnTo>
                  <a:lnTo>
                    <a:pt x="1007275" y="745998"/>
                  </a:lnTo>
                  <a:close/>
                </a:path>
                <a:path w="1769745" h="1718310">
                  <a:moveTo>
                    <a:pt x="1769630" y="54432"/>
                  </a:moveTo>
                  <a:lnTo>
                    <a:pt x="1765350" y="33248"/>
                  </a:lnTo>
                  <a:lnTo>
                    <a:pt x="1753679" y="15951"/>
                  </a:lnTo>
                  <a:lnTo>
                    <a:pt x="1736382" y="4279"/>
                  </a:lnTo>
                  <a:lnTo>
                    <a:pt x="1715198" y="0"/>
                  </a:lnTo>
                  <a:lnTo>
                    <a:pt x="832472" y="0"/>
                  </a:lnTo>
                  <a:lnTo>
                    <a:pt x="811276" y="4279"/>
                  </a:lnTo>
                  <a:lnTo>
                    <a:pt x="793978" y="15951"/>
                  </a:lnTo>
                  <a:lnTo>
                    <a:pt x="782307" y="33248"/>
                  </a:lnTo>
                  <a:lnTo>
                    <a:pt x="778040" y="54432"/>
                  </a:lnTo>
                  <a:lnTo>
                    <a:pt x="778040" y="163322"/>
                  </a:lnTo>
                  <a:lnTo>
                    <a:pt x="775525" y="155765"/>
                  </a:lnTo>
                  <a:lnTo>
                    <a:pt x="382358" y="286600"/>
                  </a:lnTo>
                  <a:lnTo>
                    <a:pt x="377342" y="271526"/>
                  </a:lnTo>
                  <a:lnTo>
                    <a:pt x="339674" y="309156"/>
                  </a:lnTo>
                  <a:lnTo>
                    <a:pt x="392379" y="316712"/>
                  </a:lnTo>
                  <a:lnTo>
                    <a:pt x="388200" y="304165"/>
                  </a:lnTo>
                  <a:lnTo>
                    <a:pt x="387375" y="301663"/>
                  </a:lnTo>
                  <a:lnTo>
                    <a:pt x="778040" y="171665"/>
                  </a:lnTo>
                  <a:lnTo>
                    <a:pt x="778040" y="272148"/>
                  </a:lnTo>
                  <a:lnTo>
                    <a:pt x="782307" y="293344"/>
                  </a:lnTo>
                  <a:lnTo>
                    <a:pt x="793978" y="310642"/>
                  </a:lnTo>
                  <a:lnTo>
                    <a:pt x="811276" y="322300"/>
                  </a:lnTo>
                  <a:lnTo>
                    <a:pt x="832472" y="326567"/>
                  </a:lnTo>
                  <a:lnTo>
                    <a:pt x="1715198" y="326567"/>
                  </a:lnTo>
                  <a:lnTo>
                    <a:pt x="1736382" y="322300"/>
                  </a:lnTo>
                  <a:lnTo>
                    <a:pt x="1753679" y="310642"/>
                  </a:lnTo>
                  <a:lnTo>
                    <a:pt x="1765350" y="293344"/>
                  </a:lnTo>
                  <a:lnTo>
                    <a:pt x="1769630" y="272148"/>
                  </a:lnTo>
                  <a:lnTo>
                    <a:pt x="1769630" y="54432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86807" y="1937451"/>
              <a:ext cx="992505" cy="327025"/>
            </a:xfrm>
            <a:custGeom>
              <a:avLst/>
              <a:gdLst/>
              <a:ahLst/>
              <a:cxnLst/>
              <a:rect l="l" t="t" r="r" b="b"/>
              <a:pathLst>
                <a:path w="992504" h="327025">
                  <a:moveTo>
                    <a:pt x="0" y="54471"/>
                  </a:moveTo>
                  <a:lnTo>
                    <a:pt x="4280" y="33268"/>
                  </a:lnTo>
                  <a:lnTo>
                    <a:pt x="15954" y="15954"/>
                  </a:lnTo>
                  <a:lnTo>
                    <a:pt x="33268" y="4280"/>
                  </a:lnTo>
                  <a:lnTo>
                    <a:pt x="54471" y="0"/>
                  </a:lnTo>
                  <a:lnTo>
                    <a:pt x="937871" y="0"/>
                  </a:lnTo>
                  <a:lnTo>
                    <a:pt x="959074" y="4280"/>
                  </a:lnTo>
                  <a:lnTo>
                    <a:pt x="976388" y="15954"/>
                  </a:lnTo>
                  <a:lnTo>
                    <a:pt x="988062" y="33268"/>
                  </a:lnTo>
                  <a:lnTo>
                    <a:pt x="992343" y="54471"/>
                  </a:lnTo>
                  <a:lnTo>
                    <a:pt x="992343" y="272348"/>
                  </a:lnTo>
                  <a:lnTo>
                    <a:pt x="988062" y="293551"/>
                  </a:lnTo>
                  <a:lnTo>
                    <a:pt x="976388" y="310865"/>
                  </a:lnTo>
                  <a:lnTo>
                    <a:pt x="959074" y="322539"/>
                  </a:lnTo>
                  <a:lnTo>
                    <a:pt x="937871" y="326820"/>
                  </a:lnTo>
                  <a:lnTo>
                    <a:pt x="54471" y="326820"/>
                  </a:lnTo>
                  <a:lnTo>
                    <a:pt x="33268" y="322539"/>
                  </a:lnTo>
                  <a:lnTo>
                    <a:pt x="15954" y="310865"/>
                  </a:lnTo>
                  <a:lnTo>
                    <a:pt x="4280" y="293551"/>
                  </a:lnTo>
                  <a:lnTo>
                    <a:pt x="0" y="272348"/>
                  </a:lnTo>
                  <a:lnTo>
                    <a:pt x="0" y="54471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63513" y="1949704"/>
            <a:ext cx="65151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3505" marR="5080" indent="-104139">
              <a:lnSpc>
                <a:spcPct val="102200"/>
              </a:lnSpc>
              <a:spcBef>
                <a:spcPts val="7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ip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13923" y="2514756"/>
            <a:ext cx="706755" cy="353060"/>
            <a:chOff x="5913923" y="2514756"/>
            <a:chExt cx="706755" cy="353060"/>
          </a:xfrm>
        </p:grpSpPr>
        <p:sp>
          <p:nvSpPr>
            <p:cNvPr id="17" name="object 17"/>
            <p:cNvSpPr/>
            <p:nvPr/>
          </p:nvSpPr>
          <p:spPr>
            <a:xfrm>
              <a:off x="5920591" y="2521424"/>
              <a:ext cx="692785" cy="339725"/>
            </a:xfrm>
            <a:custGeom>
              <a:avLst/>
              <a:gdLst/>
              <a:ahLst/>
              <a:cxnLst/>
              <a:rect l="l" t="t" r="r" b="b"/>
              <a:pathLst>
                <a:path w="692784" h="339725">
                  <a:moveTo>
                    <a:pt x="635812" y="0"/>
                  </a:moveTo>
                  <a:lnTo>
                    <a:pt x="56527" y="0"/>
                  </a:lnTo>
                  <a:lnTo>
                    <a:pt x="34525" y="4442"/>
                  </a:lnTo>
                  <a:lnTo>
                    <a:pt x="16557" y="16557"/>
                  </a:lnTo>
                  <a:lnTo>
                    <a:pt x="4442" y="34525"/>
                  </a:lnTo>
                  <a:lnTo>
                    <a:pt x="0" y="56527"/>
                  </a:lnTo>
                  <a:lnTo>
                    <a:pt x="0" y="282638"/>
                  </a:lnTo>
                  <a:lnTo>
                    <a:pt x="4442" y="304640"/>
                  </a:lnTo>
                  <a:lnTo>
                    <a:pt x="16557" y="322608"/>
                  </a:lnTo>
                  <a:lnTo>
                    <a:pt x="34525" y="334723"/>
                  </a:lnTo>
                  <a:lnTo>
                    <a:pt x="56527" y="339166"/>
                  </a:lnTo>
                  <a:lnTo>
                    <a:pt x="635812" y="339166"/>
                  </a:lnTo>
                  <a:lnTo>
                    <a:pt x="657814" y="334723"/>
                  </a:lnTo>
                  <a:lnTo>
                    <a:pt x="675782" y="322608"/>
                  </a:lnTo>
                  <a:lnTo>
                    <a:pt x="687897" y="304640"/>
                  </a:lnTo>
                  <a:lnTo>
                    <a:pt x="692340" y="282638"/>
                  </a:lnTo>
                  <a:lnTo>
                    <a:pt x="692340" y="56527"/>
                  </a:lnTo>
                  <a:lnTo>
                    <a:pt x="687897" y="34525"/>
                  </a:lnTo>
                  <a:lnTo>
                    <a:pt x="675782" y="16557"/>
                  </a:lnTo>
                  <a:lnTo>
                    <a:pt x="657814" y="4442"/>
                  </a:lnTo>
                  <a:lnTo>
                    <a:pt x="63581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20591" y="2521423"/>
              <a:ext cx="693420" cy="339725"/>
            </a:xfrm>
            <a:custGeom>
              <a:avLst/>
              <a:gdLst/>
              <a:ahLst/>
              <a:cxnLst/>
              <a:rect l="l" t="t" r="r" b="b"/>
              <a:pathLst>
                <a:path w="693420" h="339725">
                  <a:moveTo>
                    <a:pt x="0" y="56572"/>
                  </a:moveTo>
                  <a:lnTo>
                    <a:pt x="4445" y="34551"/>
                  </a:lnTo>
                  <a:lnTo>
                    <a:pt x="16569" y="16569"/>
                  </a:lnTo>
                  <a:lnTo>
                    <a:pt x="34551" y="4445"/>
                  </a:lnTo>
                  <a:lnTo>
                    <a:pt x="56572" y="0"/>
                  </a:lnTo>
                  <a:lnTo>
                    <a:pt x="636291" y="0"/>
                  </a:lnTo>
                  <a:lnTo>
                    <a:pt x="658312" y="4445"/>
                  </a:lnTo>
                  <a:lnTo>
                    <a:pt x="676294" y="16569"/>
                  </a:lnTo>
                  <a:lnTo>
                    <a:pt x="688418" y="34551"/>
                  </a:lnTo>
                  <a:lnTo>
                    <a:pt x="692864" y="56572"/>
                  </a:lnTo>
                  <a:lnTo>
                    <a:pt x="692864" y="282855"/>
                  </a:lnTo>
                  <a:lnTo>
                    <a:pt x="688418" y="304875"/>
                  </a:lnTo>
                  <a:lnTo>
                    <a:pt x="676294" y="322858"/>
                  </a:lnTo>
                  <a:lnTo>
                    <a:pt x="658312" y="334982"/>
                  </a:lnTo>
                  <a:lnTo>
                    <a:pt x="636291" y="339427"/>
                  </a:lnTo>
                  <a:lnTo>
                    <a:pt x="56572" y="339427"/>
                  </a:lnTo>
                  <a:lnTo>
                    <a:pt x="34551" y="334982"/>
                  </a:lnTo>
                  <a:lnTo>
                    <a:pt x="16569" y="322858"/>
                  </a:lnTo>
                  <a:lnTo>
                    <a:pt x="4445" y="304875"/>
                  </a:lnTo>
                  <a:lnTo>
                    <a:pt x="0" y="282855"/>
                  </a:lnTo>
                  <a:lnTo>
                    <a:pt x="0" y="56572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65146" y="2541016"/>
            <a:ext cx="41592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7150" marR="5080" indent="-57150">
              <a:lnSpc>
                <a:spcPct val="102200"/>
              </a:lnSpc>
              <a:spcBef>
                <a:spcPts val="7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scripts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58122" y="3353700"/>
            <a:ext cx="1116965" cy="359410"/>
            <a:chOff x="5458122" y="3353700"/>
            <a:chExt cx="1116965" cy="359410"/>
          </a:xfrm>
        </p:grpSpPr>
        <p:sp>
          <p:nvSpPr>
            <p:cNvPr id="21" name="object 21"/>
            <p:cNvSpPr/>
            <p:nvPr/>
          </p:nvSpPr>
          <p:spPr>
            <a:xfrm>
              <a:off x="5464789" y="3360371"/>
              <a:ext cx="1102995" cy="346075"/>
            </a:xfrm>
            <a:custGeom>
              <a:avLst/>
              <a:gdLst/>
              <a:ahLst/>
              <a:cxnLst/>
              <a:rect l="l" t="t" r="r" b="b"/>
              <a:pathLst>
                <a:path w="1102995" h="346075">
                  <a:moveTo>
                    <a:pt x="1045108" y="0"/>
                  </a:moveTo>
                  <a:lnTo>
                    <a:pt x="57607" y="0"/>
                  </a:lnTo>
                  <a:lnTo>
                    <a:pt x="35184" y="4527"/>
                  </a:lnTo>
                  <a:lnTo>
                    <a:pt x="16873" y="16873"/>
                  </a:lnTo>
                  <a:lnTo>
                    <a:pt x="4527" y="35184"/>
                  </a:lnTo>
                  <a:lnTo>
                    <a:pt x="0" y="57607"/>
                  </a:lnTo>
                  <a:lnTo>
                    <a:pt x="0" y="288048"/>
                  </a:lnTo>
                  <a:lnTo>
                    <a:pt x="4527" y="310471"/>
                  </a:lnTo>
                  <a:lnTo>
                    <a:pt x="16873" y="328782"/>
                  </a:lnTo>
                  <a:lnTo>
                    <a:pt x="35184" y="341128"/>
                  </a:lnTo>
                  <a:lnTo>
                    <a:pt x="57607" y="345655"/>
                  </a:lnTo>
                  <a:lnTo>
                    <a:pt x="1045108" y="345655"/>
                  </a:lnTo>
                  <a:lnTo>
                    <a:pt x="1067530" y="341128"/>
                  </a:lnTo>
                  <a:lnTo>
                    <a:pt x="1085842" y="328782"/>
                  </a:lnTo>
                  <a:lnTo>
                    <a:pt x="1098188" y="310471"/>
                  </a:lnTo>
                  <a:lnTo>
                    <a:pt x="1102715" y="288048"/>
                  </a:lnTo>
                  <a:lnTo>
                    <a:pt x="1102715" y="57607"/>
                  </a:lnTo>
                  <a:lnTo>
                    <a:pt x="1098188" y="35184"/>
                  </a:lnTo>
                  <a:lnTo>
                    <a:pt x="1085842" y="16873"/>
                  </a:lnTo>
                  <a:lnTo>
                    <a:pt x="1067530" y="4527"/>
                  </a:lnTo>
                  <a:lnTo>
                    <a:pt x="104510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64789" y="3360367"/>
              <a:ext cx="1103630" cy="346075"/>
            </a:xfrm>
            <a:custGeom>
              <a:avLst/>
              <a:gdLst/>
              <a:ahLst/>
              <a:cxnLst/>
              <a:rect l="l" t="t" r="r" b="b"/>
              <a:pathLst>
                <a:path w="1103629" h="346075">
                  <a:moveTo>
                    <a:pt x="0" y="57654"/>
                  </a:moveTo>
                  <a:lnTo>
                    <a:pt x="4530" y="35212"/>
                  </a:lnTo>
                  <a:lnTo>
                    <a:pt x="16886" y="16886"/>
                  </a:lnTo>
                  <a:lnTo>
                    <a:pt x="35212" y="4530"/>
                  </a:lnTo>
                  <a:lnTo>
                    <a:pt x="57654" y="0"/>
                  </a:lnTo>
                  <a:lnTo>
                    <a:pt x="1045905" y="0"/>
                  </a:lnTo>
                  <a:lnTo>
                    <a:pt x="1068347" y="4530"/>
                  </a:lnTo>
                  <a:lnTo>
                    <a:pt x="1086673" y="16886"/>
                  </a:lnTo>
                  <a:lnTo>
                    <a:pt x="1099028" y="35212"/>
                  </a:lnTo>
                  <a:lnTo>
                    <a:pt x="1103559" y="57654"/>
                  </a:lnTo>
                  <a:lnTo>
                    <a:pt x="1103559" y="288268"/>
                  </a:lnTo>
                  <a:lnTo>
                    <a:pt x="1099028" y="310710"/>
                  </a:lnTo>
                  <a:lnTo>
                    <a:pt x="1086673" y="329036"/>
                  </a:lnTo>
                  <a:lnTo>
                    <a:pt x="1068347" y="341392"/>
                  </a:lnTo>
                  <a:lnTo>
                    <a:pt x="1045905" y="345923"/>
                  </a:lnTo>
                  <a:lnTo>
                    <a:pt x="57654" y="345923"/>
                  </a:lnTo>
                  <a:lnTo>
                    <a:pt x="35212" y="341392"/>
                  </a:lnTo>
                  <a:lnTo>
                    <a:pt x="16886" y="329036"/>
                  </a:lnTo>
                  <a:lnTo>
                    <a:pt x="4530" y="310710"/>
                  </a:lnTo>
                  <a:lnTo>
                    <a:pt x="0" y="288268"/>
                  </a:lnTo>
                  <a:lnTo>
                    <a:pt x="0" y="5765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86341" y="3382264"/>
            <a:ext cx="87312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 indent="255904">
              <a:lnSpc>
                <a:spcPct val="102200"/>
              </a:lnSpc>
              <a:spcBef>
                <a:spcPts val="75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Sample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dis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7" name="object 2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49674" y="8727947"/>
            <a:ext cx="85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74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0899" y="5645403"/>
            <a:ext cx="6070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Disp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DK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va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id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til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ity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30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389888" y="6378447"/>
            <a:ext cx="4712335" cy="1450975"/>
            <a:chOff x="1389888" y="6378447"/>
            <a:chExt cx="4712335" cy="1450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9888" y="6378447"/>
              <a:ext cx="4712208" cy="145084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8846" y="6475831"/>
              <a:ext cx="4416945" cy="115681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0436" y="4435347"/>
            <a:ext cx="831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75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3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257" y="2759456"/>
            <a:ext cx="4969510" cy="81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i="1" spc="-120" dirty="0">
                <a:solidFill>
                  <a:srgbClr val="0070C0"/>
                </a:solidFill>
                <a:latin typeface="Verdana"/>
                <a:cs typeface="Verdana"/>
              </a:rPr>
              <a:t>&lt;output-foldername&gt;</a:t>
            </a:r>
            <a:r>
              <a:rPr sz="1050" i="1" spc="-65" dirty="0">
                <a:solidFill>
                  <a:srgbClr val="0070C0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location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where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compiled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files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created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050" i="1" spc="-95" dirty="0">
                <a:solidFill>
                  <a:srgbClr val="00B050"/>
                </a:solidFill>
                <a:latin typeface="Verdana"/>
                <a:cs typeface="Verdana"/>
              </a:rPr>
              <a:t>zip</a:t>
            </a:r>
            <a:r>
              <a:rPr sz="1050" i="1" spc="-65" dirty="0">
                <a:solidFill>
                  <a:srgbClr val="00B050"/>
                </a:solidFill>
                <a:latin typeface="Verdana"/>
                <a:cs typeface="Verdana"/>
              </a:rPr>
              <a:t> </a:t>
            </a:r>
            <a:r>
              <a:rPr sz="1050" i="1" spc="-80" dirty="0">
                <a:solidFill>
                  <a:srgbClr val="00B050"/>
                </a:solidFill>
                <a:latin typeface="Verdana"/>
                <a:cs typeface="Verdana"/>
              </a:rPr>
              <a:t>file</a:t>
            </a:r>
            <a:r>
              <a:rPr sz="1050" i="1" spc="-65" dirty="0">
                <a:solidFill>
                  <a:srgbClr val="00B050"/>
                </a:solidFill>
                <a:latin typeface="Verdana"/>
                <a:cs typeface="Verdana"/>
              </a:rPr>
              <a:t> </a:t>
            </a:r>
            <a:r>
              <a:rPr sz="1050" i="1" spc="-85" dirty="0">
                <a:latin typeface="Verdana"/>
                <a:cs typeface="Verdana"/>
              </a:rPr>
              <a:t>–</a:t>
            </a:r>
            <a:r>
              <a:rPr sz="1050" i="1" spc="-70" dirty="0">
                <a:latin typeface="Verdana"/>
                <a:cs typeface="Verdana"/>
              </a:rPr>
              <a:t> </a:t>
            </a:r>
            <a:r>
              <a:rPr sz="1100" i="1" spc="-165" dirty="0">
                <a:latin typeface="Verdana"/>
                <a:cs typeface="Verdana"/>
              </a:rPr>
              <a:t>Created</a:t>
            </a:r>
            <a:r>
              <a:rPr sz="1100" i="1" spc="-135" dirty="0">
                <a:latin typeface="Verdana"/>
                <a:cs typeface="Verdana"/>
              </a:rPr>
              <a:t> </a:t>
            </a:r>
            <a:r>
              <a:rPr sz="1100" i="1" spc="-165" dirty="0">
                <a:latin typeface="Verdana"/>
                <a:cs typeface="Verdana"/>
              </a:rPr>
              <a:t>by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175" dirty="0">
                <a:latin typeface="Verdana"/>
                <a:cs typeface="Verdana"/>
              </a:rPr>
              <a:t>maven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i="1" spc="-150" dirty="0">
                <a:latin typeface="Verdana"/>
                <a:cs typeface="Verdana"/>
              </a:rPr>
              <a:t>(using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i="1" spc="-175" dirty="0">
                <a:latin typeface="Verdana"/>
                <a:cs typeface="Verdana"/>
              </a:rPr>
              <a:t>assembly.xml)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i="1" spc="-140" dirty="0">
                <a:latin typeface="Verdana"/>
                <a:cs typeface="Verdana"/>
              </a:rPr>
              <a:t>and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135" dirty="0">
                <a:latin typeface="Verdana"/>
                <a:cs typeface="Verdana"/>
              </a:rPr>
              <a:t>is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140" dirty="0">
                <a:latin typeface="Verdana"/>
                <a:cs typeface="Verdana"/>
              </a:rPr>
              <a:t>located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105" dirty="0">
                <a:latin typeface="Verdana"/>
                <a:cs typeface="Verdana"/>
              </a:rPr>
              <a:t>in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155" dirty="0">
                <a:latin typeface="Verdana"/>
                <a:cs typeface="Verdana"/>
              </a:rPr>
              <a:t>~dispatcher/target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135" dirty="0">
                <a:latin typeface="Verdana"/>
                <a:cs typeface="Verdana"/>
              </a:rPr>
              <a:t>folder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80"/>
              </a:spcBef>
            </a:pPr>
            <a:r>
              <a:rPr sz="1050" i="1" spc="-130" dirty="0">
                <a:solidFill>
                  <a:srgbClr val="FF9800"/>
                </a:solidFill>
                <a:latin typeface="Verdana"/>
                <a:cs typeface="Verdana"/>
              </a:rPr>
              <a:t>src</a:t>
            </a:r>
            <a:r>
              <a:rPr sz="1050" i="1" spc="-65" dirty="0">
                <a:solidFill>
                  <a:srgbClr val="FF9800"/>
                </a:solidFill>
                <a:latin typeface="Verdana"/>
                <a:cs typeface="Verdana"/>
              </a:rPr>
              <a:t> </a:t>
            </a:r>
            <a:r>
              <a:rPr sz="1050" i="1" spc="-95" dirty="0">
                <a:solidFill>
                  <a:srgbClr val="FF9800"/>
                </a:solidFill>
                <a:latin typeface="Verdana"/>
                <a:cs typeface="Verdana"/>
              </a:rPr>
              <a:t>folder</a:t>
            </a:r>
            <a:r>
              <a:rPr sz="1050" i="1" spc="-65" dirty="0">
                <a:solidFill>
                  <a:srgbClr val="FF9800"/>
                </a:solidFill>
                <a:latin typeface="Verdana"/>
                <a:cs typeface="Verdana"/>
              </a:rPr>
              <a:t> </a:t>
            </a:r>
            <a:r>
              <a:rPr sz="1050" i="1" spc="-85" dirty="0">
                <a:latin typeface="Verdana"/>
                <a:cs typeface="Verdana"/>
              </a:rPr>
              <a:t>–</a:t>
            </a:r>
            <a:r>
              <a:rPr sz="1050" i="1" spc="-70" dirty="0">
                <a:latin typeface="Verdana"/>
                <a:cs typeface="Verdana"/>
              </a:rPr>
              <a:t> </a:t>
            </a:r>
            <a:r>
              <a:rPr sz="1100" i="1" spc="-145" dirty="0">
                <a:latin typeface="Verdana"/>
                <a:cs typeface="Verdana"/>
              </a:rPr>
              <a:t>uncompiled</a:t>
            </a:r>
            <a:r>
              <a:rPr sz="1100" i="1" spc="-135" dirty="0">
                <a:latin typeface="Verdana"/>
                <a:cs typeface="Verdana"/>
              </a:rPr>
              <a:t> </a:t>
            </a:r>
            <a:r>
              <a:rPr sz="1100" i="1" spc="-145" dirty="0">
                <a:latin typeface="Verdana"/>
                <a:cs typeface="Verdana"/>
              </a:rPr>
              <a:t>raw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i="1" spc="-160" dirty="0">
                <a:latin typeface="Verdana"/>
                <a:cs typeface="Verdana"/>
              </a:rPr>
              <a:t>~dispatcher/src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135" dirty="0">
                <a:latin typeface="Verdana"/>
                <a:cs typeface="Verdana"/>
              </a:rPr>
              <a:t>folder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105" dirty="0">
                <a:latin typeface="Verdana"/>
                <a:cs typeface="Verdana"/>
              </a:rPr>
              <a:t>in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i="1" spc="-160" dirty="0">
                <a:latin typeface="Verdana"/>
                <a:cs typeface="Verdana"/>
              </a:rPr>
              <a:t>your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175" dirty="0">
                <a:latin typeface="Verdana"/>
                <a:cs typeface="Verdana"/>
              </a:rPr>
              <a:t>maven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i="1" spc="-155" dirty="0">
                <a:latin typeface="Verdana"/>
                <a:cs typeface="Verdana"/>
              </a:rPr>
              <a:t>project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3939" y="1352804"/>
            <a:ext cx="511556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DK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va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id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til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ity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1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ahoma"/>
              <a:cs typeface="Tahoma"/>
            </a:endParaRPr>
          </a:p>
          <a:p>
            <a:pPr marL="474980" marR="5080">
              <a:lnSpc>
                <a:spcPts val="1300"/>
              </a:lnSpc>
            </a:pPr>
            <a:r>
              <a:rPr sz="1100" dirty="0">
                <a:latin typeface="Courier New"/>
                <a:cs typeface="Courier New"/>
              </a:rPr>
              <a:t>$ ./validator full -d </a:t>
            </a:r>
            <a:r>
              <a:rPr sz="1100" dirty="0">
                <a:solidFill>
                  <a:srgbClr val="0070C0"/>
                </a:solidFill>
                <a:latin typeface="Courier New"/>
                <a:cs typeface="Courier New"/>
              </a:rPr>
              <a:t>&lt;output-foldername&gt; </a:t>
            </a:r>
            <a:r>
              <a:rPr sz="1100" dirty="0">
                <a:latin typeface="Courier New"/>
                <a:cs typeface="Courier New"/>
              </a:rPr>
              <a:t>&lt;location-of- </a:t>
            </a:r>
            <a:r>
              <a:rPr sz="1100" spc="-6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dispatcher-configs&gt;/[</a:t>
            </a:r>
            <a:r>
              <a:rPr sz="1100" b="1" dirty="0">
                <a:solidFill>
                  <a:srgbClr val="00B050"/>
                </a:solidFill>
                <a:latin typeface="Courier New"/>
                <a:cs typeface="Courier New"/>
              </a:rPr>
              <a:t>zip</a:t>
            </a:r>
            <a:r>
              <a:rPr sz="1100" b="1" spc="-10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00B050"/>
                </a:solidFill>
                <a:latin typeface="Courier New"/>
                <a:cs typeface="Courier New"/>
              </a:rPr>
              <a:t>file</a:t>
            </a:r>
            <a:r>
              <a:rPr sz="1100" spc="-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|</a:t>
            </a:r>
            <a:r>
              <a:rPr sz="1100" spc="-5" dirty="0"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FF9800"/>
                </a:solidFill>
                <a:latin typeface="Courier New"/>
                <a:cs typeface="Courier New"/>
              </a:rPr>
              <a:t>src </a:t>
            </a:r>
            <a:r>
              <a:rPr sz="1100" dirty="0">
                <a:solidFill>
                  <a:srgbClr val="FF9800"/>
                </a:solidFill>
                <a:latin typeface="Courier New"/>
                <a:cs typeface="Courier New"/>
              </a:rPr>
              <a:t>folder</a:t>
            </a:r>
            <a:r>
              <a:rPr sz="1100" dirty="0">
                <a:latin typeface="Courier New"/>
                <a:cs typeface="Courier New"/>
              </a:rPr>
              <a:t>]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4" name="object 1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8455" y="87279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76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939" y="5645403"/>
            <a:ext cx="5408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tools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validator</a:t>
            </a:r>
            <a:r>
              <a:rPr sz="1400" b="1" spc="2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Utility</a:t>
            </a:r>
            <a:r>
              <a:rPr sz="1400" b="1" spc="2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create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local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files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3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38200" y="6158991"/>
            <a:ext cx="6087110" cy="2618740"/>
            <a:chOff x="838200" y="6158991"/>
            <a:chExt cx="6087110" cy="261874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6158991"/>
              <a:ext cx="6086855" cy="66751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679" y="6257677"/>
              <a:ext cx="5789687" cy="3730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1192" y="6351015"/>
              <a:ext cx="2307336" cy="24262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9265" y="6450280"/>
              <a:ext cx="2013438" cy="213062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340428" y="7310587"/>
              <a:ext cx="1252855" cy="295275"/>
            </a:xfrm>
            <a:custGeom>
              <a:avLst/>
              <a:gdLst/>
              <a:ahLst/>
              <a:cxnLst/>
              <a:rect l="l" t="t" r="r" b="b"/>
              <a:pathLst>
                <a:path w="1252854" h="295275">
                  <a:moveTo>
                    <a:pt x="1203642" y="0"/>
                  </a:moveTo>
                  <a:lnTo>
                    <a:pt x="49199" y="0"/>
                  </a:lnTo>
                  <a:lnTo>
                    <a:pt x="30051" y="3865"/>
                  </a:lnTo>
                  <a:lnTo>
                    <a:pt x="14412" y="14408"/>
                  </a:lnTo>
                  <a:lnTo>
                    <a:pt x="3867" y="30046"/>
                  </a:lnTo>
                  <a:lnTo>
                    <a:pt x="0" y="49199"/>
                  </a:lnTo>
                  <a:lnTo>
                    <a:pt x="0" y="246011"/>
                  </a:lnTo>
                  <a:lnTo>
                    <a:pt x="3867" y="265166"/>
                  </a:lnTo>
                  <a:lnTo>
                    <a:pt x="14412" y="280809"/>
                  </a:lnTo>
                  <a:lnTo>
                    <a:pt x="30051" y="291356"/>
                  </a:lnTo>
                  <a:lnTo>
                    <a:pt x="49199" y="295224"/>
                  </a:lnTo>
                  <a:lnTo>
                    <a:pt x="1203642" y="295224"/>
                  </a:lnTo>
                  <a:lnTo>
                    <a:pt x="1222795" y="291356"/>
                  </a:lnTo>
                  <a:lnTo>
                    <a:pt x="1238434" y="280809"/>
                  </a:lnTo>
                  <a:lnTo>
                    <a:pt x="1248976" y="265166"/>
                  </a:lnTo>
                  <a:lnTo>
                    <a:pt x="1252842" y="246011"/>
                  </a:lnTo>
                  <a:lnTo>
                    <a:pt x="1252842" y="49199"/>
                  </a:lnTo>
                  <a:lnTo>
                    <a:pt x="1248976" y="30046"/>
                  </a:lnTo>
                  <a:lnTo>
                    <a:pt x="1238434" y="14408"/>
                  </a:lnTo>
                  <a:lnTo>
                    <a:pt x="1222795" y="3865"/>
                  </a:lnTo>
                  <a:lnTo>
                    <a:pt x="120364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40428" y="7310582"/>
              <a:ext cx="1254125" cy="295910"/>
            </a:xfrm>
            <a:custGeom>
              <a:avLst/>
              <a:gdLst/>
              <a:ahLst/>
              <a:cxnLst/>
              <a:rect l="l" t="t" r="r" b="b"/>
              <a:pathLst>
                <a:path w="1254125" h="295909">
                  <a:moveTo>
                    <a:pt x="0" y="49242"/>
                  </a:moveTo>
                  <a:lnTo>
                    <a:pt x="3869" y="30075"/>
                  </a:lnTo>
                  <a:lnTo>
                    <a:pt x="14422" y="14422"/>
                  </a:lnTo>
                  <a:lnTo>
                    <a:pt x="30075" y="3869"/>
                  </a:lnTo>
                  <a:lnTo>
                    <a:pt x="49242" y="0"/>
                  </a:lnTo>
                  <a:lnTo>
                    <a:pt x="1204555" y="0"/>
                  </a:lnTo>
                  <a:lnTo>
                    <a:pt x="1223723" y="3869"/>
                  </a:lnTo>
                  <a:lnTo>
                    <a:pt x="1239375" y="14422"/>
                  </a:lnTo>
                  <a:lnTo>
                    <a:pt x="1249928" y="30075"/>
                  </a:lnTo>
                  <a:lnTo>
                    <a:pt x="1253798" y="49242"/>
                  </a:lnTo>
                  <a:lnTo>
                    <a:pt x="1253798" y="246210"/>
                  </a:lnTo>
                  <a:lnTo>
                    <a:pt x="1249928" y="265378"/>
                  </a:lnTo>
                  <a:lnTo>
                    <a:pt x="1239375" y="281030"/>
                  </a:lnTo>
                  <a:lnTo>
                    <a:pt x="1223723" y="291584"/>
                  </a:lnTo>
                  <a:lnTo>
                    <a:pt x="1204555" y="295453"/>
                  </a:lnTo>
                  <a:lnTo>
                    <a:pt x="49242" y="295453"/>
                  </a:lnTo>
                  <a:lnTo>
                    <a:pt x="30075" y="291584"/>
                  </a:lnTo>
                  <a:lnTo>
                    <a:pt x="14422" y="281030"/>
                  </a:lnTo>
                  <a:lnTo>
                    <a:pt x="3869" y="265378"/>
                  </a:lnTo>
                  <a:lnTo>
                    <a:pt x="0" y="246210"/>
                  </a:lnTo>
                  <a:lnTo>
                    <a:pt x="0" y="49242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477504" y="7376159"/>
            <a:ext cx="991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ol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7182" y="7147504"/>
            <a:ext cx="306070" cy="288925"/>
          </a:xfrm>
          <a:custGeom>
            <a:avLst/>
            <a:gdLst/>
            <a:ahLst/>
            <a:cxnLst/>
            <a:rect l="l" t="t" r="r" b="b"/>
            <a:pathLst>
              <a:path w="306070" h="288925">
                <a:moveTo>
                  <a:pt x="282953" y="21586"/>
                </a:moveTo>
                <a:lnTo>
                  <a:pt x="267619" y="25122"/>
                </a:lnTo>
                <a:lnTo>
                  <a:pt x="0" y="276771"/>
                </a:lnTo>
                <a:lnTo>
                  <a:pt x="10871" y="288340"/>
                </a:lnTo>
                <a:lnTo>
                  <a:pt x="278474" y="36706"/>
                </a:lnTo>
                <a:lnTo>
                  <a:pt x="282953" y="21586"/>
                </a:lnTo>
                <a:close/>
              </a:path>
              <a:path w="306070" h="288925">
                <a:moveTo>
                  <a:pt x="304419" y="5016"/>
                </a:moveTo>
                <a:lnTo>
                  <a:pt x="289001" y="5016"/>
                </a:lnTo>
                <a:lnTo>
                  <a:pt x="299872" y="16586"/>
                </a:lnTo>
                <a:lnTo>
                  <a:pt x="278474" y="36706"/>
                </a:lnTo>
                <a:lnTo>
                  <a:pt x="269913" y="65608"/>
                </a:lnTo>
                <a:lnTo>
                  <a:pt x="272313" y="70027"/>
                </a:lnTo>
                <a:lnTo>
                  <a:pt x="280720" y="72517"/>
                </a:lnTo>
                <a:lnTo>
                  <a:pt x="285140" y="70116"/>
                </a:lnTo>
                <a:lnTo>
                  <a:pt x="304419" y="5016"/>
                </a:lnTo>
                <a:close/>
              </a:path>
              <a:path w="306070" h="288925">
                <a:moveTo>
                  <a:pt x="292318" y="8547"/>
                </a:moveTo>
                <a:lnTo>
                  <a:pt x="286816" y="8547"/>
                </a:lnTo>
                <a:lnTo>
                  <a:pt x="296214" y="18529"/>
                </a:lnTo>
                <a:lnTo>
                  <a:pt x="282953" y="21586"/>
                </a:lnTo>
                <a:lnTo>
                  <a:pt x="278474" y="36706"/>
                </a:lnTo>
                <a:lnTo>
                  <a:pt x="299872" y="16586"/>
                </a:lnTo>
                <a:lnTo>
                  <a:pt x="292318" y="8547"/>
                </a:lnTo>
                <a:close/>
              </a:path>
              <a:path w="306070" h="288925">
                <a:moveTo>
                  <a:pt x="305904" y="0"/>
                </a:moveTo>
                <a:lnTo>
                  <a:pt x="234657" y="16433"/>
                </a:lnTo>
                <a:lnTo>
                  <a:pt x="231990" y="20701"/>
                </a:lnTo>
                <a:lnTo>
                  <a:pt x="233959" y="29235"/>
                </a:lnTo>
                <a:lnTo>
                  <a:pt x="238213" y="31902"/>
                </a:lnTo>
                <a:lnTo>
                  <a:pt x="267619" y="25122"/>
                </a:lnTo>
                <a:lnTo>
                  <a:pt x="289001" y="5016"/>
                </a:lnTo>
                <a:lnTo>
                  <a:pt x="304419" y="5016"/>
                </a:lnTo>
                <a:lnTo>
                  <a:pt x="305904" y="0"/>
                </a:lnTo>
                <a:close/>
              </a:path>
              <a:path w="306070" h="288925">
                <a:moveTo>
                  <a:pt x="289001" y="5016"/>
                </a:moveTo>
                <a:lnTo>
                  <a:pt x="267619" y="25122"/>
                </a:lnTo>
                <a:lnTo>
                  <a:pt x="282953" y="21586"/>
                </a:lnTo>
                <a:lnTo>
                  <a:pt x="286816" y="8547"/>
                </a:lnTo>
                <a:lnTo>
                  <a:pt x="292318" y="8547"/>
                </a:lnTo>
                <a:lnTo>
                  <a:pt x="289001" y="5016"/>
                </a:lnTo>
                <a:close/>
              </a:path>
              <a:path w="306070" h="288925">
                <a:moveTo>
                  <a:pt x="286816" y="8547"/>
                </a:moveTo>
                <a:lnTo>
                  <a:pt x="282953" y="21586"/>
                </a:lnTo>
                <a:lnTo>
                  <a:pt x="296214" y="18529"/>
                </a:lnTo>
                <a:lnTo>
                  <a:pt x="286816" y="8547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2036" y="4435347"/>
            <a:ext cx="793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3113405" cy="153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r>
              <a:rPr sz="900" spc="-75" dirty="0">
                <a:latin typeface="Tahoma"/>
                <a:cs typeface="Tahoma"/>
              </a:rPr>
              <a:t>I</a:t>
            </a:r>
            <a:r>
              <a:rPr sz="900" spc="-120" dirty="0">
                <a:latin typeface="Tahoma"/>
                <a:cs typeface="Tahoma"/>
              </a:rPr>
              <a:t>n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60" dirty="0">
                <a:latin typeface="Tahoma"/>
                <a:cs typeface="Tahoma"/>
              </a:rPr>
              <a:t>u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ck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85115" algn="l"/>
                <a:tab pos="285750" algn="l"/>
              </a:tabLst>
            </a:pPr>
            <a:r>
              <a:rPr sz="900" u="sng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https://docs.docker.com/v17.12/docker-for-mac/install/</a:t>
            </a:r>
            <a:endParaRPr sz="9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285115" algn="l"/>
                <a:tab pos="285750" algn="l"/>
              </a:tabLst>
            </a:pPr>
            <a:r>
              <a:rPr sz="9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https://docs.docker.com/v17.12/docker-for-windows/install/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r>
              <a:rPr sz="900" spc="-70" dirty="0">
                <a:latin typeface="Tahoma"/>
                <a:cs typeface="Tahoma"/>
              </a:rPr>
              <a:t>O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ck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65" dirty="0">
                <a:latin typeface="Tahoma"/>
                <a:cs typeface="Tahoma"/>
              </a:rPr>
              <a:t>u</a:t>
            </a:r>
            <a:r>
              <a:rPr sz="900" spc="-60" dirty="0">
                <a:latin typeface="Tahoma"/>
                <a:cs typeface="Tahoma"/>
              </a:rPr>
              <a:t>nn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60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  <a:p>
            <a:pPr marL="285750" marR="328295" indent="-171450">
              <a:lnSpc>
                <a:spcPct val="733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  <a:tab pos="286385" algn="l"/>
              </a:tabLst>
            </a:pPr>
            <a:r>
              <a:rPr sz="900" spc="-105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65" dirty="0">
                <a:latin typeface="Tahoma"/>
                <a:cs typeface="Tahoma"/>
              </a:rPr>
              <a:t>p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tc</a:t>
            </a:r>
            <a:r>
              <a:rPr sz="900" spc="-60" dirty="0">
                <a:latin typeface="Tahoma"/>
                <a:cs typeface="Tahoma"/>
              </a:rPr>
              <a:t>h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60" dirty="0">
                <a:latin typeface="Tahoma"/>
                <a:cs typeface="Tahoma"/>
              </a:rPr>
              <a:t>m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100" dirty="0">
                <a:latin typeface="Tahoma"/>
                <a:cs typeface="Tahoma"/>
              </a:rPr>
              <a:t>g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60" dirty="0">
                <a:latin typeface="Tahoma"/>
                <a:cs typeface="Tahoma"/>
              </a:rPr>
              <a:t>u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85" dirty="0">
                <a:latin typeface="Tahoma"/>
                <a:cs typeface="Tahoma"/>
              </a:rPr>
              <a:t>f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100" dirty="0">
                <a:latin typeface="Tahoma"/>
                <a:cs typeface="Tahoma"/>
              </a:rPr>
              <a:t> g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b</a:t>
            </a:r>
            <a:r>
              <a:rPr sz="900" spc="-35" dirty="0">
                <a:latin typeface="Tahoma"/>
                <a:cs typeface="Tahoma"/>
              </a:rPr>
              <a:t>y  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v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o</a:t>
            </a:r>
            <a:r>
              <a:rPr sz="900" spc="-50" dirty="0"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3964432"/>
            <a:ext cx="2654935" cy="2635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R="5080" indent="-635">
              <a:lnSpc>
                <a:spcPct val="73300"/>
              </a:lnSpc>
              <a:spcBef>
                <a:spcPts val="385"/>
              </a:spcBef>
            </a:pPr>
            <a:r>
              <a:rPr sz="850" spc="-35" dirty="0">
                <a:latin typeface="Tahoma"/>
                <a:cs typeface="Tahoma"/>
              </a:rPr>
              <a:t>Note:</a:t>
            </a:r>
            <a:r>
              <a:rPr sz="850" spc="-5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Make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sure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you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share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the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output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folder</a:t>
            </a:r>
            <a:r>
              <a:rPr sz="900" spc="-9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that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contains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the </a:t>
            </a:r>
            <a:r>
              <a:rPr sz="900" spc="-26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p</a:t>
            </a:r>
            <a:r>
              <a:rPr sz="900" spc="-70" dirty="0">
                <a:latin typeface="Tahoma"/>
                <a:cs typeface="Tahoma"/>
              </a:rPr>
              <a:t>atc</a:t>
            </a:r>
            <a:r>
              <a:rPr sz="900" spc="-60" dirty="0">
                <a:latin typeface="Tahoma"/>
                <a:cs typeface="Tahoma"/>
              </a:rPr>
              <a:t>h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60" dirty="0">
                <a:latin typeface="Tahoma"/>
                <a:cs typeface="Tahoma"/>
              </a:rPr>
              <a:t>n</a:t>
            </a:r>
            <a:r>
              <a:rPr sz="900" spc="-85" dirty="0">
                <a:latin typeface="Tahoma"/>
                <a:cs typeface="Tahoma"/>
              </a:rPr>
              <a:t>f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85" dirty="0">
                <a:latin typeface="Tahoma"/>
                <a:cs typeface="Tahoma"/>
              </a:rPr>
              <a:t>f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w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70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h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ck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2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10584" y="1826767"/>
            <a:ext cx="3023870" cy="2127885"/>
            <a:chOff x="3910584" y="1826767"/>
            <a:chExt cx="3023870" cy="21278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0584" y="1826767"/>
              <a:ext cx="3023616" cy="2127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0233" y="1924049"/>
              <a:ext cx="2762357" cy="183389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7" name="object 1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9293" y="8727947"/>
            <a:ext cx="85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78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30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1239" y="5645403"/>
            <a:ext cx="5700395" cy="630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Run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Test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start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docker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image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w/ 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Apache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56845">
              <a:lnSpc>
                <a:spcPct val="100000"/>
              </a:lnSpc>
            </a:pPr>
            <a:r>
              <a:rPr sz="1100" spc="-65" dirty="0">
                <a:latin typeface="Tahoma"/>
                <a:cs typeface="Tahoma"/>
              </a:rPr>
              <a:t>Execute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i="1" spc="-114" dirty="0">
                <a:latin typeface="Verdana"/>
                <a:cs typeface="Verdana"/>
              </a:rPr>
              <a:t>docker_run.sh</a:t>
            </a:r>
            <a:r>
              <a:rPr sz="1050" i="1" spc="-75" dirty="0">
                <a:latin typeface="Verdana"/>
                <a:cs typeface="Verdan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start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docker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apache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web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it.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21526" y="6640208"/>
            <a:ext cx="1167130" cy="370205"/>
            <a:chOff x="1521526" y="6640208"/>
            <a:chExt cx="1167130" cy="370205"/>
          </a:xfrm>
        </p:grpSpPr>
        <p:sp>
          <p:nvSpPr>
            <p:cNvPr id="24" name="object 24"/>
            <p:cNvSpPr/>
            <p:nvPr/>
          </p:nvSpPr>
          <p:spPr>
            <a:xfrm>
              <a:off x="1528193" y="6646873"/>
              <a:ext cx="1152525" cy="356870"/>
            </a:xfrm>
            <a:custGeom>
              <a:avLst/>
              <a:gdLst/>
              <a:ahLst/>
              <a:cxnLst/>
              <a:rect l="l" t="t" r="r" b="b"/>
              <a:pathLst>
                <a:path w="1152525" h="356870">
                  <a:moveTo>
                    <a:pt x="1093063" y="0"/>
                  </a:moveTo>
                  <a:lnTo>
                    <a:pt x="59385" y="0"/>
                  </a:lnTo>
                  <a:lnTo>
                    <a:pt x="36267" y="4667"/>
                  </a:lnTo>
                  <a:lnTo>
                    <a:pt x="17391" y="17395"/>
                  </a:lnTo>
                  <a:lnTo>
                    <a:pt x="4665" y="36272"/>
                  </a:lnTo>
                  <a:lnTo>
                    <a:pt x="0" y="59385"/>
                  </a:lnTo>
                  <a:lnTo>
                    <a:pt x="0" y="296900"/>
                  </a:lnTo>
                  <a:lnTo>
                    <a:pt x="4665" y="320018"/>
                  </a:lnTo>
                  <a:lnTo>
                    <a:pt x="17391" y="338894"/>
                  </a:lnTo>
                  <a:lnTo>
                    <a:pt x="36267" y="351619"/>
                  </a:lnTo>
                  <a:lnTo>
                    <a:pt x="59385" y="356285"/>
                  </a:lnTo>
                  <a:lnTo>
                    <a:pt x="1093063" y="356285"/>
                  </a:lnTo>
                  <a:lnTo>
                    <a:pt x="1116176" y="351619"/>
                  </a:lnTo>
                  <a:lnTo>
                    <a:pt x="1135052" y="338894"/>
                  </a:lnTo>
                  <a:lnTo>
                    <a:pt x="1147781" y="320018"/>
                  </a:lnTo>
                  <a:lnTo>
                    <a:pt x="1152448" y="296900"/>
                  </a:lnTo>
                  <a:lnTo>
                    <a:pt x="1152448" y="59385"/>
                  </a:lnTo>
                  <a:lnTo>
                    <a:pt x="1147781" y="36272"/>
                  </a:lnTo>
                  <a:lnTo>
                    <a:pt x="1135052" y="17395"/>
                  </a:lnTo>
                  <a:lnTo>
                    <a:pt x="1116176" y="4667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28193" y="6646876"/>
              <a:ext cx="1153795" cy="356870"/>
            </a:xfrm>
            <a:custGeom>
              <a:avLst/>
              <a:gdLst/>
              <a:ahLst/>
              <a:cxnLst/>
              <a:rect l="l" t="t" r="r" b="b"/>
              <a:pathLst>
                <a:path w="1153795" h="356870">
                  <a:moveTo>
                    <a:pt x="0" y="59426"/>
                  </a:moveTo>
                  <a:lnTo>
                    <a:pt x="4670" y="36295"/>
                  </a:lnTo>
                  <a:lnTo>
                    <a:pt x="17405" y="17405"/>
                  </a:lnTo>
                  <a:lnTo>
                    <a:pt x="36295" y="4670"/>
                  </a:lnTo>
                  <a:lnTo>
                    <a:pt x="59426" y="0"/>
                  </a:lnTo>
                  <a:lnTo>
                    <a:pt x="1093892" y="0"/>
                  </a:lnTo>
                  <a:lnTo>
                    <a:pt x="1117023" y="4670"/>
                  </a:lnTo>
                  <a:lnTo>
                    <a:pt x="1135913" y="17405"/>
                  </a:lnTo>
                  <a:lnTo>
                    <a:pt x="1148648" y="36295"/>
                  </a:lnTo>
                  <a:lnTo>
                    <a:pt x="1153318" y="59426"/>
                  </a:lnTo>
                  <a:lnTo>
                    <a:pt x="1153318" y="297126"/>
                  </a:lnTo>
                  <a:lnTo>
                    <a:pt x="1148648" y="320258"/>
                  </a:lnTo>
                  <a:lnTo>
                    <a:pt x="1135913" y="339148"/>
                  </a:lnTo>
                  <a:lnTo>
                    <a:pt x="1117023" y="351883"/>
                  </a:lnTo>
                  <a:lnTo>
                    <a:pt x="1093892" y="356553"/>
                  </a:lnTo>
                  <a:lnTo>
                    <a:pt x="59426" y="356553"/>
                  </a:lnTo>
                  <a:lnTo>
                    <a:pt x="36295" y="351883"/>
                  </a:lnTo>
                  <a:lnTo>
                    <a:pt x="17405" y="339148"/>
                  </a:lnTo>
                  <a:lnTo>
                    <a:pt x="4670" y="320258"/>
                  </a:lnTo>
                  <a:lnTo>
                    <a:pt x="0" y="297126"/>
                  </a:lnTo>
                  <a:lnTo>
                    <a:pt x="0" y="5942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593240" y="6675119"/>
            <a:ext cx="102235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8605" marR="5080" indent="-256540">
              <a:lnSpc>
                <a:spcPct val="102200"/>
              </a:lnSpc>
              <a:spcBef>
                <a:spcPts val="75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her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132373" y="6638292"/>
            <a:ext cx="1803400" cy="541020"/>
            <a:chOff x="2132373" y="6638292"/>
            <a:chExt cx="1803400" cy="541020"/>
          </a:xfrm>
        </p:grpSpPr>
        <p:sp>
          <p:nvSpPr>
            <p:cNvPr id="28" name="object 28"/>
            <p:cNvSpPr/>
            <p:nvPr/>
          </p:nvSpPr>
          <p:spPr>
            <a:xfrm>
              <a:off x="2132368" y="6644969"/>
              <a:ext cx="1795780" cy="534670"/>
            </a:xfrm>
            <a:custGeom>
              <a:avLst/>
              <a:gdLst/>
              <a:ahLst/>
              <a:cxnLst/>
              <a:rect l="l" t="t" r="r" b="b"/>
              <a:pathLst>
                <a:path w="1795779" h="534670">
                  <a:moveTo>
                    <a:pt x="382041" y="526364"/>
                  </a:moveTo>
                  <a:lnTo>
                    <a:pt x="339369" y="466979"/>
                  </a:lnTo>
                  <a:lnTo>
                    <a:pt x="334403" y="466166"/>
                  </a:lnTo>
                  <a:lnTo>
                    <a:pt x="327291" y="471284"/>
                  </a:lnTo>
                  <a:lnTo>
                    <a:pt x="326478" y="476250"/>
                  </a:lnTo>
                  <a:lnTo>
                    <a:pt x="344081" y="500748"/>
                  </a:lnTo>
                  <a:lnTo>
                    <a:pt x="6464" y="350126"/>
                  </a:lnTo>
                  <a:lnTo>
                    <a:pt x="0" y="364629"/>
                  </a:lnTo>
                  <a:lnTo>
                    <a:pt x="337616" y="515239"/>
                  </a:lnTo>
                  <a:lnTo>
                    <a:pt x="307632" y="518502"/>
                  </a:lnTo>
                  <a:lnTo>
                    <a:pt x="304482" y="522414"/>
                  </a:lnTo>
                  <a:lnTo>
                    <a:pt x="305422" y="531126"/>
                  </a:lnTo>
                  <a:lnTo>
                    <a:pt x="309346" y="534276"/>
                  </a:lnTo>
                  <a:lnTo>
                    <a:pt x="374459" y="527189"/>
                  </a:lnTo>
                  <a:lnTo>
                    <a:pt x="382041" y="526364"/>
                  </a:lnTo>
                  <a:close/>
                </a:path>
                <a:path w="1795779" h="534670">
                  <a:moveTo>
                    <a:pt x="1795513" y="59702"/>
                  </a:moveTo>
                  <a:lnTo>
                    <a:pt x="1790827" y="36461"/>
                  </a:lnTo>
                  <a:lnTo>
                    <a:pt x="1778025" y="17487"/>
                  </a:lnTo>
                  <a:lnTo>
                    <a:pt x="1759051" y="4686"/>
                  </a:lnTo>
                  <a:lnTo>
                    <a:pt x="1735810" y="0"/>
                  </a:lnTo>
                  <a:lnTo>
                    <a:pt x="731037" y="0"/>
                  </a:lnTo>
                  <a:lnTo>
                    <a:pt x="707809" y="4686"/>
                  </a:lnTo>
                  <a:lnTo>
                    <a:pt x="688822" y="17487"/>
                  </a:lnTo>
                  <a:lnTo>
                    <a:pt x="676033" y="36461"/>
                  </a:lnTo>
                  <a:lnTo>
                    <a:pt x="671334" y="59702"/>
                  </a:lnTo>
                  <a:lnTo>
                    <a:pt x="671334" y="298500"/>
                  </a:lnTo>
                  <a:lnTo>
                    <a:pt x="676033" y="321729"/>
                  </a:lnTo>
                  <a:lnTo>
                    <a:pt x="688822" y="340715"/>
                  </a:lnTo>
                  <a:lnTo>
                    <a:pt x="707809" y="353504"/>
                  </a:lnTo>
                  <a:lnTo>
                    <a:pt x="731037" y="358203"/>
                  </a:lnTo>
                  <a:lnTo>
                    <a:pt x="1735810" y="358203"/>
                  </a:lnTo>
                  <a:lnTo>
                    <a:pt x="1759051" y="353504"/>
                  </a:lnTo>
                  <a:lnTo>
                    <a:pt x="1778025" y="340715"/>
                  </a:lnTo>
                  <a:lnTo>
                    <a:pt x="1790827" y="321729"/>
                  </a:lnTo>
                  <a:lnTo>
                    <a:pt x="1795513" y="298500"/>
                  </a:lnTo>
                  <a:lnTo>
                    <a:pt x="1795513" y="59702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03712" y="6644959"/>
              <a:ext cx="1125220" cy="358775"/>
            </a:xfrm>
            <a:custGeom>
              <a:avLst/>
              <a:gdLst/>
              <a:ahLst/>
              <a:cxnLst/>
              <a:rect l="l" t="t" r="r" b="b"/>
              <a:pathLst>
                <a:path w="1125220" h="358775">
                  <a:moveTo>
                    <a:pt x="0" y="59747"/>
                  </a:moveTo>
                  <a:lnTo>
                    <a:pt x="4695" y="36490"/>
                  </a:lnTo>
                  <a:lnTo>
                    <a:pt x="17499" y="17499"/>
                  </a:lnTo>
                  <a:lnTo>
                    <a:pt x="36490" y="4695"/>
                  </a:lnTo>
                  <a:lnTo>
                    <a:pt x="59747" y="0"/>
                  </a:lnTo>
                  <a:lnTo>
                    <a:pt x="1065285" y="0"/>
                  </a:lnTo>
                  <a:lnTo>
                    <a:pt x="1088541" y="4695"/>
                  </a:lnTo>
                  <a:lnTo>
                    <a:pt x="1107532" y="17499"/>
                  </a:lnTo>
                  <a:lnTo>
                    <a:pt x="1120336" y="36490"/>
                  </a:lnTo>
                  <a:lnTo>
                    <a:pt x="1125031" y="59747"/>
                  </a:lnTo>
                  <a:lnTo>
                    <a:pt x="1125031" y="298725"/>
                  </a:lnTo>
                  <a:lnTo>
                    <a:pt x="1120336" y="321981"/>
                  </a:lnTo>
                  <a:lnTo>
                    <a:pt x="1107532" y="340973"/>
                  </a:lnTo>
                  <a:lnTo>
                    <a:pt x="1088541" y="353777"/>
                  </a:lnTo>
                  <a:lnTo>
                    <a:pt x="1065285" y="358472"/>
                  </a:lnTo>
                  <a:lnTo>
                    <a:pt x="59747" y="358472"/>
                  </a:lnTo>
                  <a:lnTo>
                    <a:pt x="36490" y="353777"/>
                  </a:lnTo>
                  <a:lnTo>
                    <a:pt x="17499" y="340973"/>
                  </a:lnTo>
                  <a:lnTo>
                    <a:pt x="4695" y="321981"/>
                  </a:lnTo>
                  <a:lnTo>
                    <a:pt x="0" y="298725"/>
                  </a:lnTo>
                  <a:lnTo>
                    <a:pt x="0" y="59747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858198" y="6675119"/>
            <a:ext cx="101600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5405" marR="5080" indent="-53340">
              <a:lnSpc>
                <a:spcPct val="102200"/>
              </a:lnSpc>
              <a:spcBef>
                <a:spcPts val="75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sta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P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360216" y="6655239"/>
            <a:ext cx="1458595" cy="516255"/>
            <a:chOff x="3360216" y="6655239"/>
            <a:chExt cx="1458595" cy="516255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0216" y="6997526"/>
              <a:ext cx="175069" cy="17382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050967" y="6661903"/>
              <a:ext cx="760730" cy="356870"/>
            </a:xfrm>
            <a:custGeom>
              <a:avLst/>
              <a:gdLst/>
              <a:ahLst/>
              <a:cxnLst/>
              <a:rect l="l" t="t" r="r" b="b"/>
              <a:pathLst>
                <a:path w="760729" h="356870">
                  <a:moveTo>
                    <a:pt x="701179" y="0"/>
                  </a:moveTo>
                  <a:lnTo>
                    <a:pt x="59385" y="0"/>
                  </a:lnTo>
                  <a:lnTo>
                    <a:pt x="36267" y="4667"/>
                  </a:lnTo>
                  <a:lnTo>
                    <a:pt x="17391" y="17395"/>
                  </a:lnTo>
                  <a:lnTo>
                    <a:pt x="4665" y="36272"/>
                  </a:lnTo>
                  <a:lnTo>
                    <a:pt x="0" y="59385"/>
                  </a:lnTo>
                  <a:lnTo>
                    <a:pt x="0" y="296900"/>
                  </a:lnTo>
                  <a:lnTo>
                    <a:pt x="4665" y="320018"/>
                  </a:lnTo>
                  <a:lnTo>
                    <a:pt x="17391" y="338894"/>
                  </a:lnTo>
                  <a:lnTo>
                    <a:pt x="36267" y="351619"/>
                  </a:lnTo>
                  <a:lnTo>
                    <a:pt x="59385" y="356285"/>
                  </a:lnTo>
                  <a:lnTo>
                    <a:pt x="701179" y="356285"/>
                  </a:lnTo>
                  <a:lnTo>
                    <a:pt x="724290" y="351619"/>
                  </a:lnTo>
                  <a:lnTo>
                    <a:pt x="743162" y="338894"/>
                  </a:lnTo>
                  <a:lnTo>
                    <a:pt x="755886" y="320018"/>
                  </a:lnTo>
                  <a:lnTo>
                    <a:pt x="760552" y="296900"/>
                  </a:lnTo>
                  <a:lnTo>
                    <a:pt x="760552" y="59385"/>
                  </a:lnTo>
                  <a:lnTo>
                    <a:pt x="755886" y="36272"/>
                  </a:lnTo>
                  <a:lnTo>
                    <a:pt x="743162" y="17395"/>
                  </a:lnTo>
                  <a:lnTo>
                    <a:pt x="724290" y="4667"/>
                  </a:lnTo>
                  <a:lnTo>
                    <a:pt x="70117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50967" y="6661907"/>
              <a:ext cx="761365" cy="356870"/>
            </a:xfrm>
            <a:custGeom>
              <a:avLst/>
              <a:gdLst/>
              <a:ahLst/>
              <a:cxnLst/>
              <a:rect l="l" t="t" r="r" b="b"/>
              <a:pathLst>
                <a:path w="761364" h="356870">
                  <a:moveTo>
                    <a:pt x="0" y="59426"/>
                  </a:moveTo>
                  <a:lnTo>
                    <a:pt x="4670" y="36295"/>
                  </a:lnTo>
                  <a:lnTo>
                    <a:pt x="17405" y="17405"/>
                  </a:lnTo>
                  <a:lnTo>
                    <a:pt x="36295" y="4670"/>
                  </a:lnTo>
                  <a:lnTo>
                    <a:pt x="59426" y="0"/>
                  </a:lnTo>
                  <a:lnTo>
                    <a:pt x="701708" y="0"/>
                  </a:lnTo>
                  <a:lnTo>
                    <a:pt x="724839" y="4670"/>
                  </a:lnTo>
                  <a:lnTo>
                    <a:pt x="743729" y="17405"/>
                  </a:lnTo>
                  <a:lnTo>
                    <a:pt x="756465" y="36295"/>
                  </a:lnTo>
                  <a:lnTo>
                    <a:pt x="761135" y="59426"/>
                  </a:lnTo>
                  <a:lnTo>
                    <a:pt x="761135" y="297126"/>
                  </a:lnTo>
                  <a:lnTo>
                    <a:pt x="756465" y="320258"/>
                  </a:lnTo>
                  <a:lnTo>
                    <a:pt x="743729" y="339147"/>
                  </a:lnTo>
                  <a:lnTo>
                    <a:pt x="724839" y="351883"/>
                  </a:lnTo>
                  <a:lnTo>
                    <a:pt x="701708" y="356553"/>
                  </a:lnTo>
                  <a:lnTo>
                    <a:pt x="59426" y="356553"/>
                  </a:lnTo>
                  <a:lnTo>
                    <a:pt x="36295" y="351883"/>
                  </a:lnTo>
                  <a:lnTo>
                    <a:pt x="17405" y="339147"/>
                  </a:lnTo>
                  <a:lnTo>
                    <a:pt x="4670" y="320258"/>
                  </a:lnTo>
                  <a:lnTo>
                    <a:pt x="0" y="297126"/>
                  </a:lnTo>
                  <a:lnTo>
                    <a:pt x="0" y="5942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137954" y="6757416"/>
            <a:ext cx="587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90599" y="7011649"/>
            <a:ext cx="5751830" cy="1765935"/>
            <a:chOff x="990599" y="7011649"/>
            <a:chExt cx="5751830" cy="1765935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599" y="7411719"/>
              <a:ext cx="5751576" cy="13655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245" y="7510525"/>
              <a:ext cx="5454418" cy="107030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8443" y="7011649"/>
              <a:ext cx="206959" cy="13162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31239" y="7144004"/>
            <a:ext cx="33782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Courier New"/>
                <a:cs typeface="Courier New"/>
              </a:rPr>
              <a:t>$</a:t>
            </a:r>
            <a:r>
              <a:rPr sz="1000" b="1" spc="-25" dirty="0">
                <a:latin typeface="Courier New"/>
                <a:cs typeface="Courier New"/>
              </a:rPr>
              <a:t> </a:t>
            </a:r>
            <a:r>
              <a:rPr sz="1000" b="1" spc="-5" dirty="0">
                <a:latin typeface="Courier New"/>
                <a:cs typeface="Courier New"/>
              </a:rPr>
              <a:t>./docker_run.sh</a:t>
            </a:r>
            <a:r>
              <a:rPr sz="1000" b="1" spc="-25" dirty="0">
                <a:latin typeface="Courier New"/>
                <a:cs typeface="Courier New"/>
              </a:rPr>
              <a:t> </a:t>
            </a:r>
            <a:r>
              <a:rPr sz="1000" b="1" spc="-5" dirty="0">
                <a:latin typeface="Courier New"/>
                <a:cs typeface="Courier New"/>
              </a:rPr>
              <a:t>out</a:t>
            </a:r>
            <a:r>
              <a:rPr sz="1000" b="1" spc="-25" dirty="0">
                <a:latin typeface="Courier New"/>
                <a:cs typeface="Courier New"/>
              </a:rPr>
              <a:t> </a:t>
            </a:r>
            <a:r>
              <a:rPr sz="1000" b="1" spc="-5" dirty="0">
                <a:latin typeface="Courier New"/>
                <a:cs typeface="Courier New"/>
              </a:rPr>
              <a:t>192.168.0.14:4503</a:t>
            </a:r>
            <a:r>
              <a:rPr sz="1000" b="1" spc="-25" dirty="0">
                <a:latin typeface="Courier New"/>
                <a:cs typeface="Courier New"/>
              </a:rPr>
              <a:t> </a:t>
            </a:r>
            <a:r>
              <a:rPr sz="1000" b="1" spc="-5" dirty="0">
                <a:latin typeface="Courier New"/>
                <a:cs typeface="Courier New"/>
              </a:rPr>
              <a:t>8080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215128" y="6649719"/>
            <a:ext cx="1682750" cy="1548765"/>
            <a:chOff x="5215128" y="6649719"/>
            <a:chExt cx="1682750" cy="154876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5128" y="6649719"/>
              <a:ext cx="1682496" cy="154838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1879" y="6747335"/>
              <a:ext cx="1389904" cy="125271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615672" y="7094793"/>
              <a:ext cx="741680" cy="118110"/>
            </a:xfrm>
            <a:custGeom>
              <a:avLst/>
              <a:gdLst/>
              <a:ahLst/>
              <a:cxnLst/>
              <a:rect l="l" t="t" r="r" b="b"/>
              <a:pathLst>
                <a:path w="741679" h="118109">
                  <a:moveTo>
                    <a:pt x="0" y="0"/>
                  </a:moveTo>
                  <a:lnTo>
                    <a:pt x="741225" y="0"/>
                  </a:lnTo>
                  <a:lnTo>
                    <a:pt x="741225" y="117516"/>
                  </a:lnTo>
                  <a:lnTo>
                    <a:pt x="0" y="117516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8836" y="4435347"/>
            <a:ext cx="863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79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77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publish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must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running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with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your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Application</a:t>
            </a:r>
            <a:endParaRPr sz="14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Start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local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instance</a:t>
            </a:r>
            <a:endParaRPr sz="1100">
              <a:latin typeface="Tahoma"/>
              <a:cs typeface="Tahoma"/>
            </a:endParaRPr>
          </a:p>
          <a:p>
            <a:pPr marL="478155">
              <a:lnSpc>
                <a:spcPct val="100000"/>
              </a:lnSpc>
              <a:spcBef>
                <a:spcPts val="595"/>
              </a:spcBef>
            </a:pPr>
            <a:r>
              <a:rPr sz="1100" spc="-80" dirty="0">
                <a:latin typeface="Tahoma"/>
                <a:cs typeface="Tahoma"/>
              </a:rPr>
              <a:t>$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java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–jar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aem-sdk-quickstart.jar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–r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–p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4503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-gui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AutoNum type="arabicPeriod" startAt="2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Deploy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your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instance</a:t>
            </a:r>
            <a:endParaRPr sz="1100">
              <a:latin typeface="Tahoma"/>
              <a:cs typeface="Tahoma"/>
            </a:endParaRPr>
          </a:p>
          <a:p>
            <a:pPr marL="478155">
              <a:lnSpc>
                <a:spcPct val="100000"/>
              </a:lnSpc>
              <a:spcBef>
                <a:spcPts val="575"/>
              </a:spcBef>
            </a:pPr>
            <a:r>
              <a:rPr sz="1100" spc="-80" dirty="0">
                <a:latin typeface="Tahoma"/>
                <a:cs typeface="Tahoma"/>
              </a:rPr>
              <a:t>$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mvn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clean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install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–Padobe-public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–PautoInstallPackagePublish</a:t>
            </a:r>
            <a:endParaRPr sz="1100">
              <a:latin typeface="Tahoma"/>
              <a:cs typeface="Tahoma"/>
            </a:endParaRPr>
          </a:p>
          <a:p>
            <a:pPr marL="478155" marR="2176780" indent="-171450">
              <a:lnSpc>
                <a:spcPts val="1989"/>
              </a:lnSpc>
              <a:spcBef>
                <a:spcPts val="10"/>
              </a:spcBef>
              <a:buAutoNum type="arabicPeriod" startAt="3"/>
              <a:tabLst>
                <a:tab pos="478790" algn="l"/>
              </a:tabLst>
            </a:pPr>
            <a:r>
              <a:rPr sz="1100" spc="-75" dirty="0">
                <a:latin typeface="Tahoma"/>
                <a:cs typeface="Tahoma"/>
              </a:rPr>
              <a:t>Test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accessing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instance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http://localhost:4503</a:t>
            </a:r>
            <a:r>
              <a:rPr sz="1100" spc="-55" dirty="0">
                <a:latin typeface="Tahoma"/>
                <a:cs typeface="Tahoma"/>
              </a:rPr>
              <a:t>/content/wknd/us/en.html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30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24400" y="2783839"/>
            <a:ext cx="2112645" cy="1594485"/>
            <a:chOff x="4724400" y="2783839"/>
            <a:chExt cx="2112645" cy="15944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400" y="2783839"/>
              <a:ext cx="2112263" cy="1594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2610" y="2882899"/>
              <a:ext cx="1818077" cy="129664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45712" y="8727947"/>
            <a:ext cx="92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80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3939" y="5645403"/>
            <a:ext cx="4093845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Test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165"/>
              </a:spcBef>
            </a:pPr>
            <a:r>
              <a:rPr sz="1100" spc="-75" dirty="0">
                <a:latin typeface="Tahoma"/>
                <a:cs typeface="Tahoma"/>
              </a:rPr>
              <a:t>Test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apache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docker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image)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http://localhost:8080/content/wknd/us/en.html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3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30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6688" y="6473629"/>
            <a:ext cx="3283585" cy="2252345"/>
            <a:chOff x="2456688" y="6473629"/>
            <a:chExt cx="3283585" cy="225234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6688" y="6485127"/>
              <a:ext cx="2968752" cy="22402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6395" y="6583960"/>
              <a:ext cx="2673344" cy="19430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972080" y="6480292"/>
              <a:ext cx="760730" cy="356870"/>
            </a:xfrm>
            <a:custGeom>
              <a:avLst/>
              <a:gdLst/>
              <a:ahLst/>
              <a:cxnLst/>
              <a:rect l="l" t="t" r="r" b="b"/>
              <a:pathLst>
                <a:path w="760729" h="356870">
                  <a:moveTo>
                    <a:pt x="701179" y="0"/>
                  </a:moveTo>
                  <a:lnTo>
                    <a:pt x="59385" y="0"/>
                  </a:lnTo>
                  <a:lnTo>
                    <a:pt x="36267" y="4667"/>
                  </a:lnTo>
                  <a:lnTo>
                    <a:pt x="17391" y="17395"/>
                  </a:lnTo>
                  <a:lnTo>
                    <a:pt x="4665" y="36272"/>
                  </a:lnTo>
                  <a:lnTo>
                    <a:pt x="0" y="59385"/>
                  </a:lnTo>
                  <a:lnTo>
                    <a:pt x="0" y="296900"/>
                  </a:lnTo>
                  <a:lnTo>
                    <a:pt x="4665" y="320018"/>
                  </a:lnTo>
                  <a:lnTo>
                    <a:pt x="17391" y="338894"/>
                  </a:lnTo>
                  <a:lnTo>
                    <a:pt x="36267" y="351619"/>
                  </a:lnTo>
                  <a:lnTo>
                    <a:pt x="59385" y="356285"/>
                  </a:lnTo>
                  <a:lnTo>
                    <a:pt x="701179" y="356285"/>
                  </a:lnTo>
                  <a:lnTo>
                    <a:pt x="724290" y="351619"/>
                  </a:lnTo>
                  <a:lnTo>
                    <a:pt x="743162" y="338894"/>
                  </a:lnTo>
                  <a:lnTo>
                    <a:pt x="755886" y="320018"/>
                  </a:lnTo>
                  <a:lnTo>
                    <a:pt x="760552" y="296900"/>
                  </a:lnTo>
                  <a:lnTo>
                    <a:pt x="760552" y="59385"/>
                  </a:lnTo>
                  <a:lnTo>
                    <a:pt x="755886" y="36272"/>
                  </a:lnTo>
                  <a:lnTo>
                    <a:pt x="743162" y="17395"/>
                  </a:lnTo>
                  <a:lnTo>
                    <a:pt x="724290" y="4667"/>
                  </a:lnTo>
                  <a:lnTo>
                    <a:pt x="70117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72080" y="6480296"/>
              <a:ext cx="761365" cy="356870"/>
            </a:xfrm>
            <a:custGeom>
              <a:avLst/>
              <a:gdLst/>
              <a:ahLst/>
              <a:cxnLst/>
              <a:rect l="l" t="t" r="r" b="b"/>
              <a:pathLst>
                <a:path w="761364" h="356870">
                  <a:moveTo>
                    <a:pt x="0" y="59426"/>
                  </a:moveTo>
                  <a:lnTo>
                    <a:pt x="4670" y="36295"/>
                  </a:lnTo>
                  <a:lnTo>
                    <a:pt x="17405" y="17405"/>
                  </a:lnTo>
                  <a:lnTo>
                    <a:pt x="36295" y="4670"/>
                  </a:lnTo>
                  <a:lnTo>
                    <a:pt x="59426" y="0"/>
                  </a:lnTo>
                  <a:lnTo>
                    <a:pt x="701708" y="0"/>
                  </a:lnTo>
                  <a:lnTo>
                    <a:pt x="724839" y="4670"/>
                  </a:lnTo>
                  <a:lnTo>
                    <a:pt x="743729" y="17405"/>
                  </a:lnTo>
                  <a:lnTo>
                    <a:pt x="756465" y="36295"/>
                  </a:lnTo>
                  <a:lnTo>
                    <a:pt x="761135" y="59426"/>
                  </a:lnTo>
                  <a:lnTo>
                    <a:pt x="761135" y="297126"/>
                  </a:lnTo>
                  <a:lnTo>
                    <a:pt x="756465" y="320258"/>
                  </a:lnTo>
                  <a:lnTo>
                    <a:pt x="743729" y="339147"/>
                  </a:lnTo>
                  <a:lnTo>
                    <a:pt x="724839" y="351883"/>
                  </a:lnTo>
                  <a:lnTo>
                    <a:pt x="701708" y="356553"/>
                  </a:lnTo>
                  <a:lnTo>
                    <a:pt x="59426" y="356553"/>
                  </a:lnTo>
                  <a:lnTo>
                    <a:pt x="36295" y="351883"/>
                  </a:lnTo>
                  <a:lnTo>
                    <a:pt x="17405" y="339147"/>
                  </a:lnTo>
                  <a:lnTo>
                    <a:pt x="4670" y="320258"/>
                  </a:lnTo>
                  <a:lnTo>
                    <a:pt x="0" y="297126"/>
                  </a:lnTo>
                  <a:lnTo>
                    <a:pt x="0" y="5942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46776" y="6577584"/>
            <a:ext cx="424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cce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18500" y="6807977"/>
            <a:ext cx="439420" cy="367665"/>
          </a:xfrm>
          <a:custGeom>
            <a:avLst/>
            <a:gdLst/>
            <a:ahLst/>
            <a:cxnLst/>
            <a:rect l="l" t="t" r="r" b="b"/>
            <a:pathLst>
              <a:path w="439420" h="367665">
                <a:moveTo>
                  <a:pt x="29489" y="296684"/>
                </a:moveTo>
                <a:lnTo>
                  <a:pt x="24942" y="298805"/>
                </a:lnTo>
                <a:lnTo>
                  <a:pt x="0" y="367550"/>
                </a:lnTo>
                <a:lnTo>
                  <a:pt x="23709" y="363562"/>
                </a:lnTo>
                <a:lnTo>
                  <a:pt x="17183" y="363562"/>
                </a:lnTo>
                <a:lnTo>
                  <a:pt x="7023" y="351370"/>
                </a:lnTo>
                <a:lnTo>
                  <a:pt x="29568" y="332587"/>
                </a:lnTo>
                <a:lnTo>
                  <a:pt x="39865" y="304215"/>
                </a:lnTo>
                <a:lnTo>
                  <a:pt x="37731" y="299669"/>
                </a:lnTo>
                <a:lnTo>
                  <a:pt x="29489" y="296684"/>
                </a:lnTo>
                <a:close/>
              </a:path>
              <a:path w="439420" h="367665">
                <a:moveTo>
                  <a:pt x="29568" y="332587"/>
                </a:moveTo>
                <a:lnTo>
                  <a:pt x="7023" y="351370"/>
                </a:lnTo>
                <a:lnTo>
                  <a:pt x="17183" y="363562"/>
                </a:lnTo>
                <a:lnTo>
                  <a:pt x="21253" y="360172"/>
                </a:lnTo>
                <a:lnTo>
                  <a:pt x="19557" y="360172"/>
                </a:lnTo>
                <a:lnTo>
                  <a:pt x="10782" y="349631"/>
                </a:lnTo>
                <a:lnTo>
                  <a:pt x="24202" y="347374"/>
                </a:lnTo>
                <a:lnTo>
                  <a:pt x="29568" y="332587"/>
                </a:lnTo>
                <a:close/>
              </a:path>
              <a:path w="439420" h="367665">
                <a:moveTo>
                  <a:pt x="69481" y="339763"/>
                </a:moveTo>
                <a:lnTo>
                  <a:pt x="39751" y="344761"/>
                </a:lnTo>
                <a:lnTo>
                  <a:pt x="17183" y="363562"/>
                </a:lnTo>
                <a:lnTo>
                  <a:pt x="23709" y="363562"/>
                </a:lnTo>
                <a:lnTo>
                  <a:pt x="72110" y="355422"/>
                </a:lnTo>
                <a:lnTo>
                  <a:pt x="75031" y="351332"/>
                </a:lnTo>
                <a:lnTo>
                  <a:pt x="73571" y="342684"/>
                </a:lnTo>
                <a:lnTo>
                  <a:pt x="69481" y="339763"/>
                </a:lnTo>
                <a:close/>
              </a:path>
              <a:path w="439420" h="367665">
                <a:moveTo>
                  <a:pt x="24202" y="347374"/>
                </a:moveTo>
                <a:lnTo>
                  <a:pt x="10782" y="349631"/>
                </a:lnTo>
                <a:lnTo>
                  <a:pt x="19557" y="360172"/>
                </a:lnTo>
                <a:lnTo>
                  <a:pt x="24202" y="347374"/>
                </a:lnTo>
                <a:close/>
              </a:path>
              <a:path w="439420" h="367665">
                <a:moveTo>
                  <a:pt x="39751" y="344761"/>
                </a:moveTo>
                <a:lnTo>
                  <a:pt x="24202" y="347374"/>
                </a:lnTo>
                <a:lnTo>
                  <a:pt x="19557" y="360172"/>
                </a:lnTo>
                <a:lnTo>
                  <a:pt x="21253" y="360172"/>
                </a:lnTo>
                <a:lnTo>
                  <a:pt x="39751" y="344761"/>
                </a:lnTo>
                <a:close/>
              </a:path>
              <a:path w="439420" h="367665">
                <a:moveTo>
                  <a:pt x="428777" y="0"/>
                </a:moveTo>
                <a:lnTo>
                  <a:pt x="29568" y="332587"/>
                </a:lnTo>
                <a:lnTo>
                  <a:pt x="24202" y="347374"/>
                </a:lnTo>
                <a:lnTo>
                  <a:pt x="39751" y="344761"/>
                </a:lnTo>
                <a:lnTo>
                  <a:pt x="438937" y="12192"/>
                </a:lnTo>
                <a:lnTo>
                  <a:pt x="428777" y="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5524" y="4435347"/>
            <a:ext cx="527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42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070"/>
              </a:spcBef>
            </a:pPr>
            <a:r>
              <a:rPr sz="1000" spc="-50" dirty="0">
                <a:latin typeface="Tahoma"/>
                <a:cs typeface="Tahoma"/>
              </a:rPr>
              <a:t>On-premises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5" dirty="0">
                <a:latin typeface="Tahoma"/>
                <a:cs typeface="Tahoma"/>
              </a:rPr>
              <a:t>Install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servers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your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Corporate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environment</a:t>
            </a:r>
            <a:endParaRPr sz="10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95"/>
              </a:spcBef>
            </a:pPr>
            <a:r>
              <a:rPr sz="1000" spc="-10" dirty="0">
                <a:latin typeface="Tahoma"/>
                <a:cs typeface="Tahoma"/>
              </a:rPr>
              <a:t>Ma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9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ce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s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40" dirty="0">
                <a:latin typeface="Tahoma"/>
                <a:cs typeface="Tahoma"/>
              </a:rPr>
              <a:t>Managed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Services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hosts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16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cloud</a:t>
            </a:r>
            <a:endParaRPr sz="1000">
              <a:latin typeface="Tahoma"/>
              <a:cs typeface="Tahoma"/>
            </a:endParaRPr>
          </a:p>
          <a:p>
            <a:pPr marL="478790" marR="397510" indent="-171450">
              <a:lnSpc>
                <a:spcPts val="1080"/>
              </a:lnSpc>
              <a:spcBef>
                <a:spcPts val="64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45" dirty="0">
                <a:latin typeface="Tahoma"/>
                <a:cs typeface="Tahoma"/>
              </a:rPr>
              <a:t>Provides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benefits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of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experience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delivery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solution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cloud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while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retaining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all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control,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security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and </a:t>
            </a:r>
            <a:r>
              <a:rPr sz="1000" spc="-29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cust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30" dirty="0">
                <a:latin typeface="Tahoma"/>
                <a:cs typeface="Tahoma"/>
              </a:rPr>
              <a:t>i</a:t>
            </a:r>
            <a:r>
              <a:rPr sz="1000" spc="-50" dirty="0">
                <a:latin typeface="Tahoma"/>
                <a:cs typeface="Tahoma"/>
              </a:rPr>
              <a:t>z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io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efit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80" dirty="0">
                <a:latin typeface="Tahoma"/>
                <a:cs typeface="Tahoma"/>
              </a:rPr>
              <a:t>f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-</a:t>
            </a:r>
            <a:r>
              <a:rPr sz="1000" spc="-50" dirty="0">
                <a:latin typeface="Tahoma"/>
                <a:cs typeface="Tahoma"/>
              </a:rPr>
              <a:t>pr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20" dirty="0">
                <a:latin typeface="Tahoma"/>
                <a:cs typeface="Tahoma"/>
              </a:rPr>
              <a:t>mi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de</a:t>
            </a:r>
            <a:r>
              <a:rPr sz="1000" spc="-25" dirty="0">
                <a:latin typeface="Tahoma"/>
                <a:cs typeface="Tahoma"/>
              </a:rPr>
              <a:t>p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y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150" dirty="0">
                <a:latin typeface="Tahoma"/>
                <a:cs typeface="Tahoma"/>
              </a:rPr>
              <a:t>.</a:t>
            </a:r>
            <a:endParaRPr sz="10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585"/>
              </a:spcBef>
            </a:pP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as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Cloud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Service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45" dirty="0">
                <a:latin typeface="Tahoma"/>
                <a:cs typeface="Tahoma"/>
              </a:rPr>
              <a:t>Cloud-native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way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of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leveraging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applications</a:t>
            </a:r>
            <a:endParaRPr sz="10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9425" algn="l"/>
              </a:tabLst>
            </a:pPr>
            <a:r>
              <a:rPr sz="1000" spc="-45" dirty="0">
                <a:latin typeface="Tahoma"/>
                <a:cs typeface="Tahoma"/>
              </a:rPr>
              <a:t>Delivers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content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quickly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efficiently,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leveraging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built-in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Content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Delivery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Network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(CDN)</a:t>
            </a:r>
            <a:endParaRPr sz="10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9425" algn="l"/>
              </a:tabLst>
            </a:pPr>
            <a:r>
              <a:rPr sz="1000" spc="-50" dirty="0">
                <a:latin typeface="Tahoma"/>
                <a:cs typeface="Tahoma"/>
              </a:rPr>
              <a:t>Deep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integration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Adobe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Cloud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52875" y="8727947"/>
            <a:ext cx="781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239" y="5645403"/>
            <a:ext cx="3081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Evol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95051" y="8212740"/>
            <a:ext cx="1334770" cy="277495"/>
          </a:xfrm>
          <a:custGeom>
            <a:avLst/>
            <a:gdLst/>
            <a:ahLst/>
            <a:cxnLst/>
            <a:rect l="l" t="t" r="r" b="b"/>
            <a:pathLst>
              <a:path w="1334770" h="277495">
                <a:moveTo>
                  <a:pt x="1334452" y="0"/>
                </a:moveTo>
                <a:lnTo>
                  <a:pt x="0" y="0"/>
                </a:lnTo>
                <a:lnTo>
                  <a:pt x="0" y="276999"/>
                </a:lnTo>
                <a:lnTo>
                  <a:pt x="1334452" y="276999"/>
                </a:lnTo>
                <a:lnTo>
                  <a:pt x="133445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72919" y="8285480"/>
            <a:ext cx="117856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65" dirty="0">
                <a:latin typeface="Tahoma"/>
                <a:cs typeface="Tahoma"/>
              </a:rPr>
              <a:t>A</a:t>
            </a:r>
            <a:r>
              <a:rPr sz="700" b="1" spc="-60" dirty="0">
                <a:latin typeface="Tahoma"/>
                <a:cs typeface="Tahoma"/>
              </a:rPr>
              <a:t>E</a:t>
            </a:r>
            <a:r>
              <a:rPr sz="700" b="1" spc="-45" dirty="0">
                <a:latin typeface="Tahoma"/>
                <a:cs typeface="Tahoma"/>
              </a:rPr>
              <a:t>M </a:t>
            </a:r>
            <a:r>
              <a:rPr sz="700" b="1" spc="-75" dirty="0">
                <a:latin typeface="Tahoma"/>
                <a:cs typeface="Tahoma"/>
              </a:rPr>
              <a:t>a</a:t>
            </a:r>
            <a:r>
              <a:rPr sz="700" b="1" spc="-85" dirty="0">
                <a:latin typeface="Tahoma"/>
                <a:cs typeface="Tahoma"/>
              </a:rPr>
              <a:t>s</a:t>
            </a:r>
            <a:r>
              <a:rPr sz="700" b="1" spc="-45" dirty="0">
                <a:latin typeface="Tahoma"/>
                <a:cs typeface="Tahoma"/>
              </a:rPr>
              <a:t> </a:t>
            </a:r>
            <a:r>
              <a:rPr sz="700" b="1" spc="-75" dirty="0">
                <a:latin typeface="Tahoma"/>
                <a:cs typeface="Tahoma"/>
              </a:rPr>
              <a:t>a</a:t>
            </a:r>
            <a:r>
              <a:rPr sz="700" b="1" spc="-40" dirty="0">
                <a:latin typeface="Tahoma"/>
                <a:cs typeface="Tahoma"/>
              </a:rPr>
              <a:t> </a:t>
            </a:r>
            <a:r>
              <a:rPr sz="700" b="1" spc="-75" dirty="0">
                <a:latin typeface="Tahoma"/>
                <a:cs typeface="Tahoma"/>
              </a:rPr>
              <a:t>c</a:t>
            </a:r>
            <a:r>
              <a:rPr sz="700" b="1" spc="-30" dirty="0">
                <a:latin typeface="Tahoma"/>
                <a:cs typeface="Tahoma"/>
              </a:rPr>
              <a:t>l</a:t>
            </a:r>
            <a:r>
              <a:rPr sz="700" b="1" spc="-55" dirty="0">
                <a:latin typeface="Tahoma"/>
                <a:cs typeface="Tahoma"/>
              </a:rPr>
              <a:t>o</a:t>
            </a:r>
            <a:r>
              <a:rPr sz="700" b="1" spc="-75" dirty="0">
                <a:latin typeface="Tahoma"/>
                <a:cs typeface="Tahoma"/>
              </a:rPr>
              <a:t>u</a:t>
            </a:r>
            <a:r>
              <a:rPr sz="700" b="1" spc="-65" dirty="0">
                <a:latin typeface="Tahoma"/>
                <a:cs typeface="Tahoma"/>
              </a:rPr>
              <a:t>d</a:t>
            </a:r>
            <a:r>
              <a:rPr sz="700" b="1" spc="-75" dirty="0">
                <a:latin typeface="Tahoma"/>
                <a:cs typeface="Tahoma"/>
              </a:rPr>
              <a:t>-</a:t>
            </a:r>
            <a:r>
              <a:rPr sz="700" b="1" spc="-70" dirty="0">
                <a:latin typeface="Tahoma"/>
                <a:cs typeface="Tahoma"/>
              </a:rPr>
              <a:t>na</a:t>
            </a:r>
            <a:r>
              <a:rPr sz="700" b="1" spc="-80" dirty="0">
                <a:latin typeface="Tahoma"/>
                <a:cs typeface="Tahoma"/>
              </a:rPr>
              <a:t>t</a:t>
            </a:r>
            <a:r>
              <a:rPr sz="700" b="1" spc="-40" dirty="0">
                <a:latin typeface="Tahoma"/>
                <a:cs typeface="Tahoma"/>
              </a:rPr>
              <a:t>i</a:t>
            </a:r>
            <a:r>
              <a:rPr sz="700" b="1" spc="-70" dirty="0">
                <a:latin typeface="Tahoma"/>
                <a:cs typeface="Tahoma"/>
              </a:rPr>
              <a:t>v</a:t>
            </a:r>
            <a:r>
              <a:rPr sz="700" b="1" spc="-65" dirty="0">
                <a:latin typeface="Tahoma"/>
                <a:cs typeface="Tahoma"/>
              </a:rPr>
              <a:t>e</a:t>
            </a:r>
            <a:r>
              <a:rPr sz="700" b="1" spc="-45" dirty="0">
                <a:latin typeface="Tahoma"/>
                <a:cs typeface="Tahoma"/>
              </a:rPr>
              <a:t> </a:t>
            </a:r>
            <a:r>
              <a:rPr sz="700" b="1" spc="-85" dirty="0">
                <a:latin typeface="Tahoma"/>
                <a:cs typeface="Tahoma"/>
              </a:rPr>
              <a:t>s</a:t>
            </a:r>
            <a:r>
              <a:rPr sz="700" b="1" spc="-55" dirty="0">
                <a:latin typeface="Tahoma"/>
                <a:cs typeface="Tahoma"/>
              </a:rPr>
              <a:t>o</a:t>
            </a:r>
            <a:r>
              <a:rPr sz="700" b="1" spc="-30" dirty="0">
                <a:latin typeface="Tahoma"/>
                <a:cs typeface="Tahoma"/>
              </a:rPr>
              <a:t>l</a:t>
            </a:r>
            <a:r>
              <a:rPr sz="700" b="1" spc="-70" dirty="0">
                <a:latin typeface="Tahoma"/>
                <a:cs typeface="Tahoma"/>
              </a:rPr>
              <a:t>u</a:t>
            </a:r>
            <a:r>
              <a:rPr sz="700" b="1" spc="-80" dirty="0">
                <a:latin typeface="Tahoma"/>
                <a:cs typeface="Tahoma"/>
              </a:rPr>
              <a:t>t</a:t>
            </a:r>
            <a:r>
              <a:rPr sz="700" b="1" spc="-40" dirty="0">
                <a:latin typeface="Tahoma"/>
                <a:cs typeface="Tahoma"/>
              </a:rPr>
              <a:t>i</a:t>
            </a:r>
            <a:r>
              <a:rPr sz="700" b="1" spc="-55" dirty="0">
                <a:latin typeface="Tahoma"/>
                <a:cs typeface="Tahoma"/>
              </a:rPr>
              <a:t>o</a:t>
            </a:r>
            <a:r>
              <a:rPr sz="700" b="1" spc="-65" dirty="0">
                <a:latin typeface="Tahoma"/>
                <a:cs typeface="Tahoma"/>
              </a:rPr>
              <a:t>n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85943" y="6007100"/>
            <a:ext cx="2480310" cy="1123950"/>
            <a:chOff x="1185943" y="6007100"/>
            <a:chExt cx="2480310" cy="112395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8946" y="6007100"/>
              <a:ext cx="1327149" cy="112394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85943" y="6158735"/>
              <a:ext cx="993775" cy="262890"/>
            </a:xfrm>
            <a:custGeom>
              <a:avLst/>
              <a:gdLst/>
              <a:ahLst/>
              <a:cxnLst/>
              <a:rect l="l" t="t" r="r" b="b"/>
              <a:pathLst>
                <a:path w="993775" h="262889">
                  <a:moveTo>
                    <a:pt x="861847" y="0"/>
                  </a:moveTo>
                  <a:lnTo>
                    <a:pt x="0" y="0"/>
                  </a:lnTo>
                  <a:lnTo>
                    <a:pt x="0" y="262763"/>
                  </a:lnTo>
                  <a:lnTo>
                    <a:pt x="861847" y="262763"/>
                  </a:lnTo>
                  <a:lnTo>
                    <a:pt x="993228" y="131381"/>
                  </a:lnTo>
                  <a:lnTo>
                    <a:pt x="861847" y="0"/>
                  </a:lnTo>
                  <a:close/>
                </a:path>
              </a:pathLst>
            </a:custGeom>
            <a:solidFill>
              <a:srgbClr val="304A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423890" y="6231635"/>
            <a:ext cx="45148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310383" y="6028969"/>
            <a:ext cx="4235450" cy="2672080"/>
            <a:chOff x="2310383" y="6028969"/>
            <a:chExt cx="4235450" cy="267208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6373" y="6028969"/>
              <a:ext cx="1149346" cy="209549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0383" y="8030463"/>
              <a:ext cx="3194304" cy="6705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318388" y="8058605"/>
              <a:ext cx="3139440" cy="616585"/>
            </a:xfrm>
            <a:custGeom>
              <a:avLst/>
              <a:gdLst/>
              <a:ahLst/>
              <a:cxnLst/>
              <a:rect l="l" t="t" r="r" b="b"/>
              <a:pathLst>
                <a:path w="3139440" h="616584">
                  <a:moveTo>
                    <a:pt x="2831122" y="0"/>
                  </a:moveTo>
                  <a:lnTo>
                    <a:pt x="2831122" y="154000"/>
                  </a:lnTo>
                  <a:lnTo>
                    <a:pt x="0" y="154000"/>
                  </a:lnTo>
                  <a:lnTo>
                    <a:pt x="0" y="461975"/>
                  </a:lnTo>
                  <a:lnTo>
                    <a:pt x="2831122" y="461975"/>
                  </a:lnTo>
                  <a:lnTo>
                    <a:pt x="2831122" y="615975"/>
                  </a:lnTo>
                  <a:lnTo>
                    <a:pt x="3139109" y="307987"/>
                  </a:lnTo>
                  <a:lnTo>
                    <a:pt x="283112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774690" y="8300719"/>
            <a:ext cx="139255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65" dirty="0">
                <a:latin typeface="Tahoma"/>
                <a:cs typeface="Tahoma"/>
              </a:rPr>
              <a:t>A</a:t>
            </a:r>
            <a:r>
              <a:rPr sz="700" b="1" spc="-60" dirty="0">
                <a:latin typeface="Tahoma"/>
                <a:cs typeface="Tahoma"/>
              </a:rPr>
              <a:t>E</a:t>
            </a:r>
            <a:r>
              <a:rPr sz="700" b="1" spc="-45" dirty="0">
                <a:latin typeface="Tahoma"/>
                <a:cs typeface="Tahoma"/>
              </a:rPr>
              <a:t>M </a:t>
            </a:r>
            <a:r>
              <a:rPr sz="700" b="1" spc="-65" dirty="0">
                <a:latin typeface="Tahoma"/>
                <a:cs typeface="Tahoma"/>
              </a:rPr>
              <a:t>h</a:t>
            </a:r>
            <a:r>
              <a:rPr sz="700" b="1" spc="-55" dirty="0">
                <a:latin typeface="Tahoma"/>
                <a:cs typeface="Tahoma"/>
              </a:rPr>
              <a:t>o</a:t>
            </a:r>
            <a:r>
              <a:rPr sz="700" b="1" spc="-85" dirty="0">
                <a:latin typeface="Tahoma"/>
                <a:cs typeface="Tahoma"/>
              </a:rPr>
              <a:t>s</a:t>
            </a:r>
            <a:r>
              <a:rPr sz="700" b="1" spc="-80" dirty="0">
                <a:latin typeface="Tahoma"/>
                <a:cs typeface="Tahoma"/>
              </a:rPr>
              <a:t>t</a:t>
            </a:r>
            <a:r>
              <a:rPr sz="700" b="1" spc="-70" dirty="0">
                <a:latin typeface="Tahoma"/>
                <a:cs typeface="Tahoma"/>
              </a:rPr>
              <a:t>e</a:t>
            </a:r>
            <a:r>
              <a:rPr sz="700" b="1" spc="-65" dirty="0">
                <a:latin typeface="Tahoma"/>
                <a:cs typeface="Tahoma"/>
              </a:rPr>
              <a:t>d</a:t>
            </a:r>
            <a:r>
              <a:rPr sz="700" b="1" spc="-45" dirty="0">
                <a:latin typeface="Tahoma"/>
                <a:cs typeface="Tahoma"/>
              </a:rPr>
              <a:t> </a:t>
            </a:r>
            <a:r>
              <a:rPr sz="700" b="1" spc="-40" dirty="0">
                <a:latin typeface="Tahoma"/>
                <a:cs typeface="Tahoma"/>
              </a:rPr>
              <a:t>i</a:t>
            </a:r>
            <a:r>
              <a:rPr sz="700" b="1" spc="-65" dirty="0">
                <a:latin typeface="Tahoma"/>
                <a:cs typeface="Tahoma"/>
              </a:rPr>
              <a:t>n</a:t>
            </a:r>
            <a:r>
              <a:rPr sz="700" b="1" spc="-45" dirty="0">
                <a:latin typeface="Tahoma"/>
                <a:cs typeface="Tahoma"/>
              </a:rPr>
              <a:t> </a:t>
            </a:r>
            <a:r>
              <a:rPr sz="700" b="1" spc="-80" dirty="0">
                <a:latin typeface="Tahoma"/>
                <a:cs typeface="Tahoma"/>
              </a:rPr>
              <a:t>t</a:t>
            </a:r>
            <a:r>
              <a:rPr sz="700" b="1" spc="-65" dirty="0">
                <a:latin typeface="Tahoma"/>
                <a:cs typeface="Tahoma"/>
              </a:rPr>
              <a:t>he</a:t>
            </a:r>
            <a:r>
              <a:rPr sz="700" b="1" spc="-45" dirty="0">
                <a:latin typeface="Tahoma"/>
                <a:cs typeface="Tahoma"/>
              </a:rPr>
              <a:t> </a:t>
            </a:r>
            <a:r>
              <a:rPr sz="700" b="1" spc="-75" dirty="0">
                <a:latin typeface="Tahoma"/>
                <a:cs typeface="Tahoma"/>
              </a:rPr>
              <a:t>c</a:t>
            </a:r>
            <a:r>
              <a:rPr sz="700" b="1" spc="-30" dirty="0">
                <a:latin typeface="Tahoma"/>
                <a:cs typeface="Tahoma"/>
              </a:rPr>
              <a:t>l</a:t>
            </a:r>
            <a:r>
              <a:rPr sz="700" b="1" spc="-55" dirty="0">
                <a:latin typeface="Tahoma"/>
                <a:cs typeface="Tahoma"/>
              </a:rPr>
              <a:t>o</a:t>
            </a:r>
            <a:r>
              <a:rPr sz="700" b="1" spc="-75" dirty="0">
                <a:latin typeface="Tahoma"/>
                <a:cs typeface="Tahoma"/>
              </a:rPr>
              <a:t>u</a:t>
            </a:r>
            <a:r>
              <a:rPr sz="700" b="1" spc="-65" dirty="0">
                <a:latin typeface="Tahoma"/>
                <a:cs typeface="Tahoma"/>
              </a:rPr>
              <a:t>d</a:t>
            </a:r>
            <a:r>
              <a:rPr sz="700" b="1" spc="-75" dirty="0">
                <a:latin typeface="Tahoma"/>
                <a:cs typeface="Tahoma"/>
              </a:rPr>
              <a:t>,</a:t>
            </a:r>
            <a:r>
              <a:rPr sz="700" b="1" spc="-45" dirty="0">
                <a:latin typeface="Tahoma"/>
                <a:cs typeface="Tahoma"/>
              </a:rPr>
              <a:t> </a:t>
            </a:r>
            <a:r>
              <a:rPr sz="700" b="1" spc="-85" dirty="0">
                <a:latin typeface="Tahoma"/>
                <a:cs typeface="Tahoma"/>
              </a:rPr>
              <a:t>s</a:t>
            </a:r>
            <a:r>
              <a:rPr sz="700" b="1" spc="-70" dirty="0">
                <a:latin typeface="Tahoma"/>
                <a:cs typeface="Tahoma"/>
              </a:rPr>
              <a:t>e</a:t>
            </a:r>
            <a:r>
              <a:rPr sz="700" b="1" spc="-30" dirty="0">
                <a:latin typeface="Tahoma"/>
                <a:cs typeface="Tahoma"/>
              </a:rPr>
              <a:t>l</a:t>
            </a:r>
            <a:r>
              <a:rPr sz="700" b="1" spc="-80" dirty="0">
                <a:latin typeface="Tahoma"/>
                <a:cs typeface="Tahoma"/>
              </a:rPr>
              <a:t>f</a:t>
            </a:r>
            <a:r>
              <a:rPr sz="700" b="1" spc="-75" dirty="0">
                <a:latin typeface="Tahoma"/>
                <a:cs typeface="Tahoma"/>
              </a:rPr>
              <a:t>-</a:t>
            </a:r>
            <a:r>
              <a:rPr sz="700" b="1" spc="-70" dirty="0">
                <a:latin typeface="Tahoma"/>
                <a:cs typeface="Tahoma"/>
              </a:rPr>
              <a:t>s</a:t>
            </a:r>
            <a:r>
              <a:rPr sz="700" b="1" spc="-85" dirty="0">
                <a:latin typeface="Tahoma"/>
                <a:cs typeface="Tahoma"/>
              </a:rPr>
              <a:t>e</a:t>
            </a:r>
            <a:r>
              <a:rPr sz="700" b="1" spc="-65" dirty="0">
                <a:latin typeface="Tahoma"/>
                <a:cs typeface="Tahoma"/>
              </a:rPr>
              <a:t>r</a:t>
            </a:r>
            <a:r>
              <a:rPr sz="700" b="1" spc="-55" dirty="0">
                <a:latin typeface="Tahoma"/>
                <a:cs typeface="Tahoma"/>
              </a:rPr>
              <a:t>vi</a:t>
            </a:r>
            <a:r>
              <a:rPr sz="700" b="1" spc="-75" dirty="0">
                <a:latin typeface="Tahoma"/>
                <a:cs typeface="Tahoma"/>
              </a:rPr>
              <a:t>c</a:t>
            </a:r>
            <a:r>
              <a:rPr sz="700" b="1" spc="-65" dirty="0">
                <a:latin typeface="Tahoma"/>
                <a:cs typeface="Tahoma"/>
              </a:rPr>
              <a:t>e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97908" y="8291563"/>
            <a:ext cx="9366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65" dirty="0">
                <a:latin typeface="Tahoma"/>
                <a:cs typeface="Tahoma"/>
              </a:rPr>
              <a:t>A</a:t>
            </a:r>
            <a:r>
              <a:rPr sz="700" b="1" spc="-60" dirty="0">
                <a:latin typeface="Tahoma"/>
                <a:cs typeface="Tahoma"/>
              </a:rPr>
              <a:t>E</a:t>
            </a:r>
            <a:r>
              <a:rPr sz="700" b="1" spc="-45" dirty="0">
                <a:latin typeface="Tahoma"/>
                <a:cs typeface="Tahoma"/>
              </a:rPr>
              <a:t>M </a:t>
            </a:r>
            <a:r>
              <a:rPr sz="700" b="1" spc="-65" dirty="0">
                <a:latin typeface="Tahoma"/>
                <a:cs typeface="Tahoma"/>
              </a:rPr>
              <a:t>h</a:t>
            </a:r>
            <a:r>
              <a:rPr sz="700" b="1" spc="-55" dirty="0">
                <a:latin typeface="Tahoma"/>
                <a:cs typeface="Tahoma"/>
              </a:rPr>
              <a:t>o</a:t>
            </a:r>
            <a:r>
              <a:rPr sz="700" b="1" spc="-85" dirty="0">
                <a:latin typeface="Tahoma"/>
                <a:cs typeface="Tahoma"/>
              </a:rPr>
              <a:t>s</a:t>
            </a:r>
            <a:r>
              <a:rPr sz="700" b="1" spc="-80" dirty="0">
                <a:latin typeface="Tahoma"/>
                <a:cs typeface="Tahoma"/>
              </a:rPr>
              <a:t>t</a:t>
            </a:r>
            <a:r>
              <a:rPr sz="700" b="1" spc="-70" dirty="0">
                <a:latin typeface="Tahoma"/>
                <a:cs typeface="Tahoma"/>
              </a:rPr>
              <a:t>e</a:t>
            </a:r>
            <a:r>
              <a:rPr sz="700" b="1" spc="-65" dirty="0">
                <a:latin typeface="Tahoma"/>
                <a:cs typeface="Tahoma"/>
              </a:rPr>
              <a:t>d</a:t>
            </a:r>
            <a:r>
              <a:rPr sz="700" b="1" spc="-45" dirty="0">
                <a:latin typeface="Tahoma"/>
                <a:cs typeface="Tahoma"/>
              </a:rPr>
              <a:t> </a:t>
            </a:r>
            <a:r>
              <a:rPr sz="700" b="1" spc="-40" dirty="0">
                <a:latin typeface="Tahoma"/>
                <a:cs typeface="Tahoma"/>
              </a:rPr>
              <a:t>i</a:t>
            </a:r>
            <a:r>
              <a:rPr sz="700" b="1" spc="-65" dirty="0">
                <a:latin typeface="Tahoma"/>
                <a:cs typeface="Tahoma"/>
              </a:rPr>
              <a:t>n</a:t>
            </a:r>
            <a:r>
              <a:rPr sz="700" b="1" spc="-45" dirty="0">
                <a:latin typeface="Tahoma"/>
                <a:cs typeface="Tahoma"/>
              </a:rPr>
              <a:t> </a:t>
            </a:r>
            <a:r>
              <a:rPr sz="700" b="1" spc="-80" dirty="0">
                <a:latin typeface="Tahoma"/>
                <a:cs typeface="Tahoma"/>
              </a:rPr>
              <a:t>t</a:t>
            </a:r>
            <a:r>
              <a:rPr sz="700" b="1" spc="-65" dirty="0">
                <a:latin typeface="Tahoma"/>
                <a:cs typeface="Tahoma"/>
              </a:rPr>
              <a:t>he</a:t>
            </a:r>
            <a:r>
              <a:rPr sz="700" b="1" spc="-45" dirty="0">
                <a:latin typeface="Tahoma"/>
                <a:cs typeface="Tahoma"/>
              </a:rPr>
              <a:t> </a:t>
            </a:r>
            <a:r>
              <a:rPr sz="700" b="1" spc="-75" dirty="0">
                <a:latin typeface="Tahoma"/>
                <a:cs typeface="Tahoma"/>
              </a:rPr>
              <a:t>c</a:t>
            </a:r>
            <a:r>
              <a:rPr sz="700" b="1" spc="-30" dirty="0">
                <a:latin typeface="Tahoma"/>
                <a:cs typeface="Tahoma"/>
              </a:rPr>
              <a:t>l</a:t>
            </a:r>
            <a:r>
              <a:rPr sz="700" b="1" spc="-55" dirty="0">
                <a:latin typeface="Tahoma"/>
                <a:cs typeface="Tahoma"/>
              </a:rPr>
              <a:t>o</a:t>
            </a:r>
            <a:r>
              <a:rPr sz="700" b="1" spc="-75" dirty="0">
                <a:latin typeface="Tahoma"/>
                <a:cs typeface="Tahoma"/>
              </a:rPr>
              <a:t>u</a:t>
            </a:r>
            <a:r>
              <a:rPr sz="700" b="1" spc="-65" dirty="0">
                <a:latin typeface="Tahoma"/>
                <a:cs typeface="Tahoma"/>
              </a:rPr>
              <a:t>d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75359" y="8027416"/>
            <a:ext cx="1521460" cy="668020"/>
            <a:chOff x="975359" y="8027416"/>
            <a:chExt cx="1521460" cy="66802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359" y="8027416"/>
              <a:ext cx="1520952" cy="6675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83995" y="8053301"/>
              <a:ext cx="1466215" cy="616585"/>
            </a:xfrm>
            <a:custGeom>
              <a:avLst/>
              <a:gdLst/>
              <a:ahLst/>
              <a:cxnLst/>
              <a:rect l="l" t="t" r="r" b="b"/>
              <a:pathLst>
                <a:path w="1466214" h="616584">
                  <a:moveTo>
                    <a:pt x="1158074" y="0"/>
                  </a:moveTo>
                  <a:lnTo>
                    <a:pt x="1158074" y="153987"/>
                  </a:lnTo>
                  <a:lnTo>
                    <a:pt x="0" y="153987"/>
                  </a:lnTo>
                  <a:lnTo>
                    <a:pt x="0" y="461975"/>
                  </a:lnTo>
                  <a:lnTo>
                    <a:pt x="1158074" y="461975"/>
                  </a:lnTo>
                  <a:lnTo>
                    <a:pt x="1158074" y="615975"/>
                  </a:lnTo>
                  <a:lnTo>
                    <a:pt x="1466062" y="307987"/>
                  </a:lnTo>
                  <a:lnTo>
                    <a:pt x="1158074" y="0"/>
                  </a:lnTo>
                  <a:close/>
                </a:path>
              </a:pathLst>
            </a:custGeom>
            <a:solidFill>
              <a:srgbClr val="FDD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98" y="8285480"/>
            <a:ext cx="117729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65" dirty="0">
                <a:latin typeface="Tahoma"/>
                <a:cs typeface="Tahoma"/>
              </a:rPr>
              <a:t>A</a:t>
            </a:r>
            <a:r>
              <a:rPr sz="700" b="1" spc="-60" dirty="0">
                <a:latin typeface="Tahoma"/>
                <a:cs typeface="Tahoma"/>
              </a:rPr>
              <a:t>E</a:t>
            </a:r>
            <a:r>
              <a:rPr sz="700" b="1" spc="-45" dirty="0">
                <a:latin typeface="Tahoma"/>
                <a:cs typeface="Tahoma"/>
              </a:rPr>
              <a:t>M </a:t>
            </a:r>
            <a:r>
              <a:rPr sz="700" b="1" spc="-80" dirty="0">
                <a:latin typeface="Tahoma"/>
                <a:cs typeface="Tahoma"/>
              </a:rPr>
              <a:t>m</a:t>
            </a:r>
            <a:r>
              <a:rPr sz="700" b="1" spc="-75" dirty="0">
                <a:latin typeface="Tahoma"/>
                <a:cs typeface="Tahoma"/>
              </a:rPr>
              <a:t>a</a:t>
            </a:r>
            <a:r>
              <a:rPr sz="700" b="1" spc="-65" dirty="0">
                <a:latin typeface="Tahoma"/>
                <a:cs typeface="Tahoma"/>
              </a:rPr>
              <a:t>n</a:t>
            </a:r>
            <a:r>
              <a:rPr sz="700" b="1" spc="-75" dirty="0">
                <a:latin typeface="Tahoma"/>
                <a:cs typeface="Tahoma"/>
              </a:rPr>
              <a:t>a</a:t>
            </a:r>
            <a:r>
              <a:rPr sz="700" b="1" spc="-85" dirty="0">
                <a:latin typeface="Tahoma"/>
                <a:cs typeface="Tahoma"/>
              </a:rPr>
              <a:t>g</a:t>
            </a:r>
            <a:r>
              <a:rPr sz="700" b="1" spc="-70" dirty="0">
                <a:latin typeface="Tahoma"/>
                <a:cs typeface="Tahoma"/>
              </a:rPr>
              <a:t>e</a:t>
            </a:r>
            <a:r>
              <a:rPr sz="700" b="1" spc="-65" dirty="0">
                <a:latin typeface="Tahoma"/>
                <a:cs typeface="Tahoma"/>
              </a:rPr>
              <a:t>d</a:t>
            </a:r>
            <a:r>
              <a:rPr sz="700" b="1" spc="-45" dirty="0">
                <a:latin typeface="Tahoma"/>
                <a:cs typeface="Tahoma"/>
              </a:rPr>
              <a:t> </a:t>
            </a:r>
            <a:r>
              <a:rPr sz="700" b="1" spc="-30" dirty="0">
                <a:latin typeface="Tahoma"/>
                <a:cs typeface="Tahoma"/>
              </a:rPr>
              <a:t>l</a:t>
            </a:r>
            <a:r>
              <a:rPr sz="700" b="1" spc="-55" dirty="0">
                <a:latin typeface="Tahoma"/>
                <a:cs typeface="Tahoma"/>
              </a:rPr>
              <a:t>o</a:t>
            </a:r>
            <a:r>
              <a:rPr sz="700" b="1" spc="-75" dirty="0">
                <a:latin typeface="Tahoma"/>
                <a:cs typeface="Tahoma"/>
              </a:rPr>
              <a:t>ca</a:t>
            </a:r>
            <a:r>
              <a:rPr sz="700" b="1" spc="-30" dirty="0">
                <a:latin typeface="Tahoma"/>
                <a:cs typeface="Tahoma"/>
              </a:rPr>
              <a:t>ll</a:t>
            </a:r>
            <a:r>
              <a:rPr sz="700" b="1" spc="-70" dirty="0">
                <a:latin typeface="Tahoma"/>
                <a:cs typeface="Tahoma"/>
              </a:rPr>
              <a:t>y</a:t>
            </a:r>
            <a:r>
              <a:rPr sz="700" b="1" spc="-40" dirty="0">
                <a:latin typeface="Tahoma"/>
                <a:cs typeface="Tahoma"/>
              </a:rPr>
              <a:t> </a:t>
            </a:r>
            <a:r>
              <a:rPr sz="700" b="1" spc="-55" dirty="0">
                <a:latin typeface="Tahoma"/>
                <a:cs typeface="Tahoma"/>
              </a:rPr>
              <a:t>o</a:t>
            </a:r>
            <a:r>
              <a:rPr sz="700" b="1" spc="-65" dirty="0">
                <a:latin typeface="Tahoma"/>
                <a:cs typeface="Tahoma"/>
              </a:rPr>
              <a:t>n</a:t>
            </a:r>
            <a:r>
              <a:rPr sz="700" b="1" spc="-45" dirty="0">
                <a:latin typeface="Tahoma"/>
                <a:cs typeface="Tahoma"/>
              </a:rPr>
              <a:t> </a:t>
            </a:r>
            <a:r>
              <a:rPr sz="700" b="1" spc="-65" dirty="0">
                <a:latin typeface="Tahoma"/>
                <a:cs typeface="Tahoma"/>
              </a:rPr>
              <a:t>p</a:t>
            </a:r>
            <a:r>
              <a:rPr sz="700" b="1" spc="-60" dirty="0">
                <a:latin typeface="Tahoma"/>
                <a:cs typeface="Tahoma"/>
              </a:rPr>
              <a:t>r</a:t>
            </a:r>
            <a:r>
              <a:rPr sz="700" b="1" spc="-70" dirty="0">
                <a:latin typeface="Tahoma"/>
                <a:cs typeface="Tahoma"/>
              </a:rPr>
              <a:t>e</a:t>
            </a:r>
            <a:r>
              <a:rPr sz="700" b="1" spc="-80" dirty="0">
                <a:latin typeface="Tahoma"/>
                <a:cs typeface="Tahoma"/>
              </a:rPr>
              <a:t>m</a:t>
            </a:r>
            <a:endParaRPr sz="700">
              <a:latin typeface="Tahoma"/>
              <a:cs typeface="Tahoma"/>
            </a:endParaRPr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25875" y="6028969"/>
            <a:ext cx="1225547" cy="1631947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083300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79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Locally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validate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test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Dispatcher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configuration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51">
                <a:tc>
                  <a:txBody>
                    <a:bodyPr/>
                    <a:lstStyle/>
                    <a:p>
                      <a:pPr marL="199390" marR="26924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You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do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not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have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access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dispatcher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webserver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as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Service.</a:t>
                      </a:r>
                      <a:r>
                        <a:rPr sz="1100" spc="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result,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webserver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dispatcher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configurations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must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tested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before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deploying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those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configurations.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Exercise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3: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Generate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Dispatcher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Tools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 marR="2386965">
                        <a:lnSpc>
                          <a:spcPct val="158200"/>
                        </a:lnSpc>
                        <a:spcBef>
                          <a:spcPts val="25"/>
                        </a:spcBef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Exercise 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4: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Validate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Dispatcher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Configuration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(Instructor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Demo) </a:t>
                      </a:r>
                      <a:r>
                        <a:rPr sz="110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Exercise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5: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Dispatcher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Configuration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(Instructor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Demo)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3008630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81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9768" y="5461000"/>
            <a:ext cx="1272843" cy="34289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nf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ati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82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7693" y="44353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83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7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5501005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Supp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rt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runmodes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out-of-the-box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Service: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200" spc="-45" dirty="0">
                <a:latin typeface="Tahoma"/>
                <a:cs typeface="Tahoma"/>
              </a:rPr>
              <a:t>author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2320035"/>
            <a:ext cx="476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Tahoma"/>
                <a:cs typeface="Tahoma"/>
              </a:rPr>
              <a:t>publish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9924" y="2292603"/>
            <a:ext cx="726440" cy="69913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45"/>
              </a:spcBef>
            </a:pPr>
            <a:r>
              <a:rPr sz="1200" spc="-50" dirty="0">
                <a:latin typeface="Tahoma"/>
                <a:cs typeface="Tahoma"/>
              </a:rPr>
              <a:t>dev 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author.dev 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15" dirty="0">
                <a:latin typeface="Tahoma"/>
                <a:cs typeface="Tahoma"/>
              </a:rPr>
              <a:t>bl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.d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v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8932" y="3182620"/>
            <a:ext cx="791210" cy="69913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45"/>
              </a:spcBef>
            </a:pPr>
            <a:r>
              <a:rPr sz="1200" spc="-40" dirty="0">
                <a:latin typeface="Tahoma"/>
                <a:cs typeface="Tahoma"/>
              </a:rPr>
              <a:t>prod 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author.prod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15" dirty="0">
                <a:latin typeface="Tahoma"/>
                <a:cs typeface="Tahoma"/>
              </a:rPr>
              <a:t>bl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h</a:t>
            </a:r>
            <a:r>
              <a:rPr sz="1200" spc="-85" dirty="0">
                <a:latin typeface="Tahoma"/>
                <a:cs typeface="Tahoma"/>
              </a:rPr>
              <a:t>.pr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99764" y="2752851"/>
            <a:ext cx="825500" cy="69596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60"/>
              </a:spcBef>
            </a:pPr>
            <a:r>
              <a:rPr sz="1200" spc="-70" dirty="0">
                <a:latin typeface="Tahoma"/>
                <a:cs typeface="Tahoma"/>
              </a:rPr>
              <a:t>stage </a:t>
            </a:r>
            <a:r>
              <a:rPr sz="1200" spc="-65" dirty="0">
                <a:latin typeface="Tahoma"/>
                <a:cs typeface="Tahoma"/>
              </a:rPr>
              <a:t> author.stage 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35" dirty="0">
                <a:latin typeface="Tahoma"/>
                <a:cs typeface="Tahoma"/>
              </a:rPr>
              <a:t>b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95" dirty="0">
                <a:latin typeface="Tahoma"/>
                <a:cs typeface="Tahoma"/>
              </a:rPr>
              <a:t>h.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age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7019" y="3927855"/>
            <a:ext cx="2123440" cy="28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30"/>
              </a:lnSpc>
              <a:spcBef>
                <a:spcPts val="100"/>
              </a:spcBef>
            </a:pPr>
            <a:r>
              <a:rPr sz="900" b="1" spc="-95" dirty="0">
                <a:latin typeface="Tahoma"/>
                <a:cs typeface="Tahoma"/>
              </a:rPr>
              <a:t>Note</a:t>
            </a:r>
            <a:r>
              <a:rPr sz="900" b="1" spc="-55" dirty="0">
                <a:latin typeface="Tahoma"/>
                <a:cs typeface="Tahoma"/>
              </a:rPr>
              <a:t>: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0" dirty="0">
                <a:latin typeface="Tahoma"/>
                <a:cs typeface="Tahoma"/>
              </a:rPr>
              <a:t>y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u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15" dirty="0">
                <a:latin typeface="Tahoma"/>
                <a:cs typeface="Tahoma"/>
              </a:rPr>
              <a:t>mo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50" dirty="0">
                <a:latin typeface="Tahoma"/>
                <a:cs typeface="Tahoma"/>
              </a:rPr>
              <a:t>u</a:t>
            </a:r>
            <a:r>
              <a:rPr sz="900" spc="-25" dirty="0">
                <a:latin typeface="Tahoma"/>
                <a:cs typeface="Tahoma"/>
              </a:rPr>
              <a:t>pp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40" dirty="0">
                <a:latin typeface="Tahoma"/>
                <a:cs typeface="Tahoma"/>
              </a:rPr>
              <a:t>ed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ts val="1030"/>
              </a:lnSpc>
            </a:pP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h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f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114" dirty="0">
                <a:latin typeface="Tahoma"/>
                <a:cs typeface="Tahoma"/>
              </a:rPr>
              <a:t>: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b="1" i="1" spc="-5" dirty="0">
                <a:latin typeface="Courier New"/>
                <a:cs typeface="Courier New"/>
              </a:rPr>
              <a:t>&lt;tier&gt;.&lt;environment&gt;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8" name="object 18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6855" y="8727947"/>
            <a:ext cx="901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0899" y="5645403"/>
            <a:ext cx="6070600" cy="1444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Web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Console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OSGi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Changes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Web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Console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available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introduced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CI/CD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settings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repository-based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settings</a:t>
            </a:r>
            <a:endParaRPr sz="1100">
              <a:latin typeface="Tahoma"/>
              <a:cs typeface="Tahoma"/>
            </a:endParaRPr>
          </a:p>
          <a:p>
            <a:pPr marL="478155" marR="504825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updated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bundles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introduced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part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CI/CD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process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marL="1230630" marR="3268979" indent="-301625">
              <a:lnSpc>
                <a:spcPct val="111100"/>
              </a:lnSpc>
            </a:pP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nf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ati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0000"/>
                </a:solidFill>
                <a:latin typeface="Tahoma"/>
                <a:cs typeface="Tahoma"/>
              </a:rPr>
              <a:t>n  </a:t>
            </a:r>
            <a:r>
              <a:rPr sz="1800" b="1" spc="-200" dirty="0">
                <a:solidFill>
                  <a:srgbClr val="FF0000"/>
                </a:solidFill>
                <a:latin typeface="Tahoma"/>
                <a:cs typeface="Tahoma"/>
              </a:rPr>
              <a:t>JS</a:t>
            </a:r>
            <a:r>
              <a:rPr sz="1800" b="1" spc="-26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85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5712" y="8727947"/>
            <a:ext cx="92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86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3939" y="5645403"/>
            <a:ext cx="2048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OSG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t)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16151" y="6091935"/>
            <a:ext cx="5611495" cy="2484120"/>
            <a:chOff x="1216151" y="6091935"/>
            <a:chExt cx="5611495" cy="248412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51" y="6091935"/>
              <a:ext cx="3877055" cy="11826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3662" y="6189662"/>
              <a:ext cx="3581387" cy="889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7167" y="7253223"/>
              <a:ext cx="4340352" cy="13228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4109" y="7350124"/>
              <a:ext cx="4044947" cy="10287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10636" y="6210299"/>
              <a:ext cx="1613535" cy="518795"/>
            </a:xfrm>
            <a:custGeom>
              <a:avLst/>
              <a:gdLst/>
              <a:ahLst/>
              <a:cxnLst/>
              <a:rect l="l" t="t" r="r" b="b"/>
              <a:pathLst>
                <a:path w="1613535" h="518795">
                  <a:moveTo>
                    <a:pt x="1613369" y="0"/>
                  </a:moveTo>
                  <a:lnTo>
                    <a:pt x="395947" y="0"/>
                  </a:lnTo>
                  <a:lnTo>
                    <a:pt x="395947" y="285838"/>
                  </a:lnTo>
                  <a:lnTo>
                    <a:pt x="0" y="518693"/>
                  </a:lnTo>
                  <a:lnTo>
                    <a:pt x="395947" y="408343"/>
                  </a:lnTo>
                  <a:lnTo>
                    <a:pt x="395947" y="490016"/>
                  </a:lnTo>
                  <a:lnTo>
                    <a:pt x="1613369" y="490016"/>
                  </a:lnTo>
                  <a:lnTo>
                    <a:pt x="161336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10341" y="6210299"/>
              <a:ext cx="1614805" cy="519430"/>
            </a:xfrm>
            <a:custGeom>
              <a:avLst/>
              <a:gdLst/>
              <a:ahLst/>
              <a:cxnLst/>
              <a:rect l="l" t="t" r="r" b="b"/>
              <a:pathLst>
                <a:path w="1614804" h="519429">
                  <a:moveTo>
                    <a:pt x="396243" y="0"/>
                  </a:moveTo>
                  <a:lnTo>
                    <a:pt x="599301" y="0"/>
                  </a:lnTo>
                  <a:lnTo>
                    <a:pt x="903888" y="0"/>
                  </a:lnTo>
                  <a:lnTo>
                    <a:pt x="1614591" y="0"/>
                  </a:lnTo>
                  <a:lnTo>
                    <a:pt x="1614591" y="286059"/>
                  </a:lnTo>
                  <a:lnTo>
                    <a:pt x="1614591" y="408655"/>
                  </a:lnTo>
                  <a:lnTo>
                    <a:pt x="1614591" y="490386"/>
                  </a:lnTo>
                  <a:lnTo>
                    <a:pt x="903888" y="490386"/>
                  </a:lnTo>
                  <a:lnTo>
                    <a:pt x="599301" y="490386"/>
                  </a:lnTo>
                  <a:lnTo>
                    <a:pt x="396243" y="490386"/>
                  </a:lnTo>
                  <a:lnTo>
                    <a:pt x="396243" y="408655"/>
                  </a:lnTo>
                  <a:lnTo>
                    <a:pt x="0" y="519089"/>
                  </a:lnTo>
                  <a:lnTo>
                    <a:pt x="396243" y="286059"/>
                  </a:lnTo>
                  <a:lnTo>
                    <a:pt x="396243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53415" y="6236208"/>
            <a:ext cx="937260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indent="-635" algn="ctr">
              <a:lnSpc>
                <a:spcPct val="97800"/>
              </a:lnSpc>
              <a:spcBef>
                <a:spcPts val="120"/>
              </a:spcBef>
            </a:pPr>
            <a:r>
              <a:rPr sz="900" b="1" i="1" spc="-21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900" b="1" i="1" spc="-8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900" b="1" i="1" spc="-1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900" b="1" i="1" spc="-1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215" dirty="0">
                <a:solidFill>
                  <a:srgbClr val="FFFFFF"/>
                </a:solidFill>
                <a:latin typeface="Verdana"/>
                <a:cs typeface="Verdana"/>
              </a:rPr>
              <a:t>JS</a:t>
            </a:r>
            <a:r>
              <a:rPr sz="900" b="1" i="1" spc="-1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co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900" b="1" i="1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900" b="1" i="1" spc="-1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b="1" i="1" spc="-155" dirty="0">
                <a:solidFill>
                  <a:srgbClr val="FFFFFF"/>
                </a:solidFill>
                <a:latin typeface="Verdana"/>
                <a:cs typeface="Verdana"/>
              </a:rPr>
              <a:t>ra</a:t>
            </a:r>
            <a:r>
              <a:rPr sz="900" b="1" i="1" spc="-1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i="1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b="1" i="1" spc="-1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125" dirty="0">
                <a:solidFill>
                  <a:srgbClr val="FFFFFF"/>
                </a:solidFill>
                <a:latin typeface="Verdana"/>
                <a:cs typeface="Verdana"/>
              </a:rPr>
              <a:t>fi</a:t>
            </a:r>
            <a:r>
              <a:rPr sz="900" b="1" i="1" spc="-8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900" b="1" i="1" spc="-1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in  </a:t>
            </a: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yo</a:t>
            </a:r>
            <a:r>
              <a:rPr sz="900" b="1" i="1" spc="-1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b="1" i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b="1" i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AE</a:t>
            </a:r>
            <a:r>
              <a:rPr sz="900" b="1" i="1" spc="-12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pr</a:t>
            </a:r>
            <a:r>
              <a:rPr sz="900" b="1" i="1" spc="-1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00" b="1" i="1" spc="-120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90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900" b="1" i="1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9293" y="4435347"/>
            <a:ext cx="85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87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919" y="1352804"/>
            <a:ext cx="5433060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OSG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ahoma"/>
              <a:cs typeface="Tahoma"/>
            </a:endParaRPr>
          </a:p>
          <a:p>
            <a:pPr marR="5080">
              <a:lnSpc>
                <a:spcPts val="1300"/>
              </a:lnSpc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backwards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older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JCR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node-based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format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r>
              <a:rPr sz="1050" spc="-25" dirty="0">
                <a:latin typeface="Tahoma"/>
                <a:cs typeface="Tahoma"/>
              </a:rPr>
              <a:t>Best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Practice: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recommended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format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OSGI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CS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7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67839" y="2479039"/>
            <a:ext cx="4728845" cy="1838325"/>
            <a:chOff x="1767839" y="2479039"/>
            <a:chExt cx="4728845" cy="18383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7839" y="2479039"/>
              <a:ext cx="4133088" cy="18379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484" y="2576258"/>
              <a:ext cx="3835387" cy="15442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11399" y="3259860"/>
              <a:ext cx="1277620" cy="354330"/>
            </a:xfrm>
            <a:custGeom>
              <a:avLst/>
              <a:gdLst/>
              <a:ahLst/>
              <a:cxnLst/>
              <a:rect l="l" t="t" r="r" b="b"/>
              <a:pathLst>
                <a:path w="1277620" h="354329">
                  <a:moveTo>
                    <a:pt x="0" y="0"/>
                  </a:moveTo>
                  <a:lnTo>
                    <a:pt x="436232" y="88519"/>
                  </a:lnTo>
                  <a:lnTo>
                    <a:pt x="267957" y="88519"/>
                  </a:lnTo>
                  <a:lnTo>
                    <a:pt x="267957" y="353809"/>
                  </a:lnTo>
                  <a:lnTo>
                    <a:pt x="1277607" y="353809"/>
                  </a:lnTo>
                  <a:lnTo>
                    <a:pt x="1277607" y="88519"/>
                  </a:lnTo>
                  <a:lnTo>
                    <a:pt x="688644" y="88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11191" y="3259798"/>
              <a:ext cx="1278890" cy="354330"/>
            </a:xfrm>
            <a:custGeom>
              <a:avLst/>
              <a:gdLst/>
              <a:ahLst/>
              <a:cxnLst/>
              <a:rect l="l" t="t" r="r" b="b"/>
              <a:pathLst>
                <a:path w="1278889" h="354329">
                  <a:moveTo>
                    <a:pt x="268165" y="88580"/>
                  </a:moveTo>
                  <a:lnTo>
                    <a:pt x="436567" y="88580"/>
                  </a:lnTo>
                  <a:lnTo>
                    <a:pt x="0" y="0"/>
                  </a:lnTo>
                  <a:lnTo>
                    <a:pt x="689172" y="88580"/>
                  </a:lnTo>
                  <a:lnTo>
                    <a:pt x="1278582" y="88580"/>
                  </a:lnTo>
                  <a:lnTo>
                    <a:pt x="1278582" y="132830"/>
                  </a:lnTo>
                  <a:lnTo>
                    <a:pt x="1278582" y="199205"/>
                  </a:lnTo>
                  <a:lnTo>
                    <a:pt x="1278582" y="354079"/>
                  </a:lnTo>
                  <a:lnTo>
                    <a:pt x="689172" y="354079"/>
                  </a:lnTo>
                  <a:lnTo>
                    <a:pt x="436567" y="354079"/>
                  </a:lnTo>
                  <a:lnTo>
                    <a:pt x="268165" y="354079"/>
                  </a:lnTo>
                  <a:lnTo>
                    <a:pt x="268165" y="199205"/>
                  </a:lnTo>
                  <a:lnTo>
                    <a:pt x="268165" y="132830"/>
                  </a:lnTo>
                  <a:lnTo>
                    <a:pt x="268165" y="8858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42460" y="3400552"/>
            <a:ext cx="8966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i="1" spc="-160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900" b="1" i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b="1" i="1" spc="-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b="1" i="1" spc="-1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b="1" i="1" spc="-16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900" b="1" i="1" spc="-8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900" b="1" i="1" spc="-1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18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900" b="1" i="1" spc="-1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900" b="1" i="1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i="1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b="1" i="1" spc="-1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i="1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b="1" i="1" spc="-1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i="1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83562" y="3861074"/>
            <a:ext cx="1236345" cy="255270"/>
            <a:chOff x="5283562" y="3861074"/>
            <a:chExt cx="1236345" cy="255270"/>
          </a:xfrm>
        </p:grpSpPr>
        <p:sp>
          <p:nvSpPr>
            <p:cNvPr id="17" name="object 17"/>
            <p:cNvSpPr/>
            <p:nvPr/>
          </p:nvSpPr>
          <p:spPr>
            <a:xfrm>
              <a:off x="5290482" y="3867741"/>
              <a:ext cx="1222375" cy="241300"/>
            </a:xfrm>
            <a:custGeom>
              <a:avLst/>
              <a:gdLst/>
              <a:ahLst/>
              <a:cxnLst/>
              <a:rect l="l" t="t" r="r" b="b"/>
              <a:pathLst>
                <a:path w="1222375" h="241300">
                  <a:moveTo>
                    <a:pt x="1221828" y="0"/>
                  </a:moveTo>
                  <a:lnTo>
                    <a:pt x="336384" y="0"/>
                  </a:lnTo>
                  <a:lnTo>
                    <a:pt x="336384" y="140716"/>
                  </a:lnTo>
                  <a:lnTo>
                    <a:pt x="0" y="214922"/>
                  </a:lnTo>
                  <a:lnTo>
                    <a:pt x="336384" y="201028"/>
                  </a:lnTo>
                  <a:lnTo>
                    <a:pt x="336384" y="241236"/>
                  </a:lnTo>
                  <a:lnTo>
                    <a:pt x="1221828" y="241236"/>
                  </a:lnTo>
                  <a:lnTo>
                    <a:pt x="122182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90230" y="3867741"/>
              <a:ext cx="1223010" cy="241935"/>
            </a:xfrm>
            <a:custGeom>
              <a:avLst/>
              <a:gdLst/>
              <a:ahLst/>
              <a:cxnLst/>
              <a:rect l="l" t="t" r="r" b="b"/>
              <a:pathLst>
                <a:path w="1223009" h="241935">
                  <a:moveTo>
                    <a:pt x="336636" y="0"/>
                  </a:moveTo>
                  <a:lnTo>
                    <a:pt x="484322" y="0"/>
                  </a:lnTo>
                  <a:lnTo>
                    <a:pt x="705852" y="0"/>
                  </a:lnTo>
                  <a:lnTo>
                    <a:pt x="1222754" y="0"/>
                  </a:lnTo>
                  <a:lnTo>
                    <a:pt x="1222754" y="140826"/>
                  </a:lnTo>
                  <a:lnTo>
                    <a:pt x="1222754" y="201181"/>
                  </a:lnTo>
                  <a:lnTo>
                    <a:pt x="1222754" y="241417"/>
                  </a:lnTo>
                  <a:lnTo>
                    <a:pt x="705852" y="241417"/>
                  </a:lnTo>
                  <a:lnTo>
                    <a:pt x="484322" y="241417"/>
                  </a:lnTo>
                  <a:lnTo>
                    <a:pt x="336636" y="241417"/>
                  </a:lnTo>
                  <a:lnTo>
                    <a:pt x="336636" y="201181"/>
                  </a:lnTo>
                  <a:lnTo>
                    <a:pt x="0" y="215080"/>
                  </a:lnTo>
                  <a:lnTo>
                    <a:pt x="336636" y="140826"/>
                  </a:lnTo>
                  <a:lnTo>
                    <a:pt x="336636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892186" y="3906520"/>
            <a:ext cx="368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i="1" spc="-175" dirty="0">
                <a:solidFill>
                  <a:srgbClr val="FFFFFF"/>
                </a:solidFill>
                <a:latin typeface="Verdana"/>
                <a:cs typeface="Verdana"/>
              </a:rPr>
              <a:t>js</a:t>
            </a:r>
            <a:r>
              <a:rPr sz="900" b="1" i="1" spc="-1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00" b="1" i="1" spc="-1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spc="-125" dirty="0">
                <a:solidFill>
                  <a:srgbClr val="FFFFFF"/>
                </a:solidFill>
                <a:latin typeface="Verdana"/>
                <a:cs typeface="Verdana"/>
              </a:rPr>
              <a:t>fi</a:t>
            </a:r>
            <a:r>
              <a:rPr sz="900" b="1" i="1" spc="-8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900" b="1" i="1" spc="-1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5186" y="3478281"/>
            <a:ext cx="1176655" cy="662940"/>
            <a:chOff x="1075186" y="3478281"/>
            <a:chExt cx="1176655" cy="662940"/>
          </a:xfrm>
        </p:grpSpPr>
        <p:sp>
          <p:nvSpPr>
            <p:cNvPr id="21" name="object 21"/>
            <p:cNvSpPr/>
            <p:nvPr/>
          </p:nvSpPr>
          <p:spPr>
            <a:xfrm>
              <a:off x="1081854" y="3485262"/>
              <a:ext cx="1162685" cy="648970"/>
            </a:xfrm>
            <a:custGeom>
              <a:avLst/>
              <a:gdLst/>
              <a:ahLst/>
              <a:cxnLst/>
              <a:rect l="l" t="t" r="r" b="b"/>
              <a:pathLst>
                <a:path w="1162685" h="648970">
                  <a:moveTo>
                    <a:pt x="1162215" y="0"/>
                  </a:moveTo>
                  <a:lnTo>
                    <a:pt x="516509" y="407377"/>
                  </a:lnTo>
                  <a:lnTo>
                    <a:pt x="0" y="407377"/>
                  </a:lnTo>
                  <a:lnTo>
                    <a:pt x="0" y="648614"/>
                  </a:lnTo>
                  <a:lnTo>
                    <a:pt x="885444" y="648614"/>
                  </a:lnTo>
                  <a:lnTo>
                    <a:pt x="885444" y="407377"/>
                  </a:lnTo>
                  <a:lnTo>
                    <a:pt x="737870" y="407377"/>
                  </a:lnTo>
                  <a:lnTo>
                    <a:pt x="116221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1854" y="3484949"/>
              <a:ext cx="1163320" cy="649605"/>
            </a:xfrm>
            <a:custGeom>
              <a:avLst/>
              <a:gdLst/>
              <a:ahLst/>
              <a:cxnLst/>
              <a:rect l="l" t="t" r="r" b="b"/>
              <a:pathLst>
                <a:path w="1163320" h="649604">
                  <a:moveTo>
                    <a:pt x="0" y="407690"/>
                  </a:moveTo>
                  <a:lnTo>
                    <a:pt x="516902" y="407690"/>
                  </a:lnTo>
                  <a:lnTo>
                    <a:pt x="1163101" y="0"/>
                  </a:lnTo>
                  <a:lnTo>
                    <a:pt x="738431" y="407690"/>
                  </a:lnTo>
                  <a:lnTo>
                    <a:pt x="886118" y="407690"/>
                  </a:lnTo>
                  <a:lnTo>
                    <a:pt x="886118" y="447926"/>
                  </a:lnTo>
                  <a:lnTo>
                    <a:pt x="886118" y="508281"/>
                  </a:lnTo>
                  <a:lnTo>
                    <a:pt x="886118" y="649108"/>
                  </a:lnTo>
                  <a:lnTo>
                    <a:pt x="738431" y="649108"/>
                  </a:lnTo>
                  <a:lnTo>
                    <a:pt x="516902" y="649108"/>
                  </a:lnTo>
                  <a:lnTo>
                    <a:pt x="0" y="649108"/>
                  </a:lnTo>
                  <a:lnTo>
                    <a:pt x="0" y="508281"/>
                  </a:lnTo>
                  <a:lnTo>
                    <a:pt x="0" y="447926"/>
                  </a:lnTo>
                  <a:lnTo>
                    <a:pt x="0" y="40769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94774" y="3930903"/>
            <a:ext cx="6724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i="1" spc="-190" dirty="0">
                <a:solidFill>
                  <a:srgbClr val="FFFFFF"/>
                </a:solidFill>
                <a:latin typeface="Verdana"/>
                <a:cs typeface="Verdana"/>
              </a:rPr>
              <a:t>&lt;PID&gt;.cfg.json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7" name="object 2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46474" y="8727947"/>
            <a:ext cx="908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0899" y="5645403"/>
            <a:ext cx="607060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OSG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ahoma"/>
              <a:cs typeface="Tahoma"/>
            </a:endParaRPr>
          </a:p>
          <a:p>
            <a:pPr marL="33020">
              <a:lnSpc>
                <a:spcPct val="100000"/>
              </a:lnSpc>
            </a:pPr>
            <a:r>
              <a:rPr sz="1050" i="1" spc="-114" dirty="0">
                <a:latin typeface="Verdana"/>
                <a:cs typeface="Verdana"/>
              </a:rPr>
              <a:t>/apps/&lt;my-app&gt;/config/com.day.cq.commons.servlets.RootMappingServlet.cfg.json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3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80616" y="6796023"/>
            <a:ext cx="3697604" cy="1240790"/>
            <a:chOff x="1880616" y="6796023"/>
            <a:chExt cx="3697604" cy="1240790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0616" y="6796023"/>
              <a:ext cx="3697224" cy="12405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9117" y="6895238"/>
              <a:ext cx="3401098" cy="94475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6093" y="4435347"/>
            <a:ext cx="914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89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20231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OSG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3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22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6197" y="2184438"/>
            <a:ext cx="5473700" cy="82423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9"/>
              </a:spcBef>
            </a:pPr>
            <a:r>
              <a:rPr sz="900" dirty="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204470">
              <a:lnSpc>
                <a:spcPct val="100000"/>
              </a:lnSpc>
              <a:spcBef>
                <a:spcPts val="120"/>
              </a:spcBef>
            </a:pPr>
            <a:r>
              <a:rPr sz="900" spc="-5" dirty="0">
                <a:latin typeface="Courier New"/>
                <a:cs typeface="Courier New"/>
              </a:rPr>
              <a:t>“scheduledpurge.workflowStatus”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: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”COMPLETED”,</a:t>
            </a:r>
            <a:endParaRPr sz="900">
              <a:latin typeface="Courier New"/>
              <a:cs typeface="Courier New"/>
            </a:endParaRPr>
          </a:p>
          <a:p>
            <a:pPr marL="204470" marR="5080">
              <a:lnSpc>
                <a:spcPct val="120000"/>
              </a:lnSpc>
            </a:pPr>
            <a:r>
              <a:rPr sz="900" spc="-5" dirty="0">
                <a:latin typeface="Courier New"/>
                <a:cs typeface="Courier New"/>
              </a:rPr>
              <a:t>“scheduledpurge.modelIds” </a:t>
            </a:r>
            <a:r>
              <a:rPr sz="900" dirty="0">
                <a:latin typeface="Courier New"/>
                <a:cs typeface="Courier New"/>
              </a:rPr>
              <a:t>: </a:t>
            </a:r>
            <a:r>
              <a:rPr sz="900" spc="-5" dirty="0">
                <a:latin typeface="Courier New"/>
                <a:cs typeface="Courier New"/>
              </a:rPr>
              <a:t>[“publish_example”, “request_for_deactiviation”], </a:t>
            </a:r>
            <a:r>
              <a:rPr sz="900" spc="-53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“api-key”</a:t>
            </a:r>
            <a:r>
              <a:rPr sz="900" spc="-1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: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”$[secret:server-api-key]”,</a:t>
            </a:r>
            <a:endParaRPr sz="900">
              <a:latin typeface="Courier New"/>
              <a:cs typeface="Courier New"/>
            </a:endParaRPr>
          </a:p>
          <a:p>
            <a:pPr marL="204470">
              <a:lnSpc>
                <a:spcPct val="100000"/>
              </a:lnSpc>
              <a:spcBef>
                <a:spcPts val="215"/>
              </a:spcBef>
            </a:pPr>
            <a:r>
              <a:rPr sz="900" spc="-5" dirty="0">
                <a:latin typeface="Courier New"/>
                <a:cs typeface="Courier New"/>
              </a:rPr>
              <a:t>“url”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: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“$[env:server-url]”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5968" y="3138385"/>
            <a:ext cx="819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04558" y="1947797"/>
            <a:ext cx="1162685" cy="527685"/>
            <a:chOff x="4704558" y="1947797"/>
            <a:chExt cx="1162685" cy="527685"/>
          </a:xfrm>
        </p:grpSpPr>
        <p:sp>
          <p:nvSpPr>
            <p:cNvPr id="13" name="object 13"/>
            <p:cNvSpPr/>
            <p:nvPr/>
          </p:nvSpPr>
          <p:spPr>
            <a:xfrm>
              <a:off x="4711340" y="1954465"/>
              <a:ext cx="1148080" cy="514350"/>
            </a:xfrm>
            <a:custGeom>
              <a:avLst/>
              <a:gdLst/>
              <a:ahLst/>
              <a:cxnLst/>
              <a:rect l="l" t="t" r="r" b="b"/>
              <a:pathLst>
                <a:path w="1148079" h="514350">
                  <a:moveTo>
                    <a:pt x="1148054" y="0"/>
                  </a:moveTo>
                  <a:lnTo>
                    <a:pt x="148615" y="0"/>
                  </a:lnTo>
                  <a:lnTo>
                    <a:pt x="148615" y="237921"/>
                  </a:lnTo>
                  <a:lnTo>
                    <a:pt x="315188" y="237921"/>
                  </a:lnTo>
                  <a:lnTo>
                    <a:pt x="0" y="513753"/>
                  </a:lnTo>
                  <a:lnTo>
                    <a:pt x="565048" y="237921"/>
                  </a:lnTo>
                  <a:lnTo>
                    <a:pt x="1148054" y="237921"/>
                  </a:lnTo>
                  <a:lnTo>
                    <a:pt x="114805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11226" y="1954465"/>
              <a:ext cx="1149350" cy="514350"/>
            </a:xfrm>
            <a:custGeom>
              <a:avLst/>
              <a:gdLst/>
              <a:ahLst/>
              <a:cxnLst/>
              <a:rect l="l" t="t" r="r" b="b"/>
              <a:pathLst>
                <a:path w="1149350" h="514350">
                  <a:moveTo>
                    <a:pt x="148729" y="0"/>
                  </a:moveTo>
                  <a:lnTo>
                    <a:pt x="315429" y="0"/>
                  </a:lnTo>
                  <a:lnTo>
                    <a:pt x="565480" y="0"/>
                  </a:lnTo>
                  <a:lnTo>
                    <a:pt x="1148930" y="0"/>
                  </a:lnTo>
                  <a:lnTo>
                    <a:pt x="1148930" y="138896"/>
                  </a:lnTo>
                  <a:lnTo>
                    <a:pt x="1148930" y="198423"/>
                  </a:lnTo>
                  <a:lnTo>
                    <a:pt x="1148930" y="238107"/>
                  </a:lnTo>
                  <a:lnTo>
                    <a:pt x="565480" y="238107"/>
                  </a:lnTo>
                  <a:lnTo>
                    <a:pt x="0" y="514140"/>
                  </a:lnTo>
                  <a:lnTo>
                    <a:pt x="315429" y="238107"/>
                  </a:lnTo>
                  <a:lnTo>
                    <a:pt x="148729" y="238107"/>
                  </a:lnTo>
                  <a:lnTo>
                    <a:pt x="148729" y="198423"/>
                  </a:lnTo>
                  <a:lnTo>
                    <a:pt x="148729" y="138896"/>
                  </a:lnTo>
                  <a:lnTo>
                    <a:pt x="148729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57256" y="1992376"/>
            <a:ext cx="6178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va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lu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33956" y="2801764"/>
            <a:ext cx="1443355" cy="475615"/>
            <a:chOff x="4033956" y="2801764"/>
            <a:chExt cx="1443355" cy="475615"/>
          </a:xfrm>
        </p:grpSpPr>
        <p:sp>
          <p:nvSpPr>
            <p:cNvPr id="17" name="object 17"/>
            <p:cNvSpPr/>
            <p:nvPr/>
          </p:nvSpPr>
          <p:spPr>
            <a:xfrm>
              <a:off x="4040948" y="2808604"/>
              <a:ext cx="1428750" cy="462280"/>
            </a:xfrm>
            <a:custGeom>
              <a:avLst/>
              <a:gdLst/>
              <a:ahLst/>
              <a:cxnLst/>
              <a:rect l="l" t="t" r="r" b="b"/>
              <a:pathLst>
                <a:path w="1428750" h="462279">
                  <a:moveTo>
                    <a:pt x="0" y="0"/>
                  </a:moveTo>
                  <a:lnTo>
                    <a:pt x="595604" y="223862"/>
                  </a:lnTo>
                  <a:lnTo>
                    <a:pt x="429031" y="223862"/>
                  </a:lnTo>
                  <a:lnTo>
                    <a:pt x="429031" y="461784"/>
                  </a:lnTo>
                  <a:lnTo>
                    <a:pt x="1428470" y="461784"/>
                  </a:lnTo>
                  <a:lnTo>
                    <a:pt x="1428470" y="223862"/>
                  </a:lnTo>
                  <a:lnTo>
                    <a:pt x="845464" y="223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40623" y="2808432"/>
              <a:ext cx="1430020" cy="462280"/>
            </a:xfrm>
            <a:custGeom>
              <a:avLst/>
              <a:gdLst/>
              <a:ahLst/>
              <a:cxnLst/>
              <a:rect l="l" t="t" r="r" b="b"/>
              <a:pathLst>
                <a:path w="1430020" h="462279">
                  <a:moveTo>
                    <a:pt x="429355" y="224035"/>
                  </a:moveTo>
                  <a:lnTo>
                    <a:pt x="596056" y="224035"/>
                  </a:lnTo>
                  <a:lnTo>
                    <a:pt x="0" y="0"/>
                  </a:lnTo>
                  <a:lnTo>
                    <a:pt x="846106" y="224035"/>
                  </a:lnTo>
                  <a:lnTo>
                    <a:pt x="1429556" y="224035"/>
                  </a:lnTo>
                  <a:lnTo>
                    <a:pt x="1429556" y="263719"/>
                  </a:lnTo>
                  <a:lnTo>
                    <a:pt x="1429556" y="323247"/>
                  </a:lnTo>
                  <a:lnTo>
                    <a:pt x="1429556" y="462143"/>
                  </a:lnTo>
                  <a:lnTo>
                    <a:pt x="846106" y="462143"/>
                  </a:lnTo>
                  <a:lnTo>
                    <a:pt x="596056" y="462143"/>
                  </a:lnTo>
                  <a:lnTo>
                    <a:pt x="429355" y="462143"/>
                  </a:lnTo>
                  <a:lnTo>
                    <a:pt x="429355" y="323247"/>
                  </a:lnTo>
                  <a:lnTo>
                    <a:pt x="429355" y="263719"/>
                  </a:lnTo>
                  <a:lnTo>
                    <a:pt x="429355" y="224035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55771" y="3071368"/>
            <a:ext cx="640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va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lu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00428" y="3043764"/>
            <a:ext cx="1500505" cy="597535"/>
            <a:chOff x="2400428" y="3043764"/>
            <a:chExt cx="1500505" cy="597535"/>
          </a:xfrm>
        </p:grpSpPr>
        <p:sp>
          <p:nvSpPr>
            <p:cNvPr id="21" name="object 21"/>
            <p:cNvSpPr/>
            <p:nvPr/>
          </p:nvSpPr>
          <p:spPr>
            <a:xfrm>
              <a:off x="2407095" y="3050693"/>
              <a:ext cx="1486535" cy="584200"/>
            </a:xfrm>
            <a:custGeom>
              <a:avLst/>
              <a:gdLst/>
              <a:ahLst/>
              <a:cxnLst/>
              <a:rect l="l" t="t" r="r" b="b"/>
              <a:pathLst>
                <a:path w="1486535" h="584200">
                  <a:moveTo>
                    <a:pt x="73329" y="0"/>
                  </a:moveTo>
                  <a:lnTo>
                    <a:pt x="247662" y="345782"/>
                  </a:lnTo>
                  <a:lnTo>
                    <a:pt x="0" y="345782"/>
                  </a:lnTo>
                  <a:lnTo>
                    <a:pt x="0" y="583704"/>
                  </a:lnTo>
                  <a:lnTo>
                    <a:pt x="1485963" y="583704"/>
                  </a:lnTo>
                  <a:lnTo>
                    <a:pt x="1485963" y="345782"/>
                  </a:lnTo>
                  <a:lnTo>
                    <a:pt x="619150" y="345782"/>
                  </a:lnTo>
                  <a:lnTo>
                    <a:pt x="7332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07095" y="3050431"/>
              <a:ext cx="1487170" cy="584200"/>
            </a:xfrm>
            <a:custGeom>
              <a:avLst/>
              <a:gdLst/>
              <a:ahLst/>
              <a:cxnLst/>
              <a:rect l="l" t="t" r="r" b="b"/>
              <a:pathLst>
                <a:path w="1487170" h="584200">
                  <a:moveTo>
                    <a:pt x="0" y="346045"/>
                  </a:moveTo>
                  <a:lnTo>
                    <a:pt x="247849" y="346045"/>
                  </a:lnTo>
                  <a:lnTo>
                    <a:pt x="73388" y="0"/>
                  </a:lnTo>
                  <a:lnTo>
                    <a:pt x="619624" y="346045"/>
                  </a:lnTo>
                  <a:lnTo>
                    <a:pt x="1487099" y="346045"/>
                  </a:lnTo>
                  <a:lnTo>
                    <a:pt x="1487099" y="385730"/>
                  </a:lnTo>
                  <a:lnTo>
                    <a:pt x="1487099" y="445257"/>
                  </a:lnTo>
                  <a:lnTo>
                    <a:pt x="1487099" y="584152"/>
                  </a:lnTo>
                  <a:lnTo>
                    <a:pt x="619624" y="584152"/>
                  </a:lnTo>
                  <a:lnTo>
                    <a:pt x="247849" y="584152"/>
                  </a:lnTo>
                  <a:lnTo>
                    <a:pt x="0" y="584152"/>
                  </a:lnTo>
                  <a:lnTo>
                    <a:pt x="0" y="445257"/>
                  </a:lnTo>
                  <a:lnTo>
                    <a:pt x="0" y="385730"/>
                  </a:lnTo>
                  <a:lnTo>
                    <a:pt x="0" y="346045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464281" y="3434079"/>
            <a:ext cx="1384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Environment-specific</a:t>
            </a:r>
            <a:r>
              <a:rPr sz="900" b="1" spc="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values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78045" y="3952201"/>
            <a:ext cx="2947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latin typeface="Tahoma"/>
                <a:cs typeface="Tahoma"/>
              </a:rPr>
              <a:t>Note:</a:t>
            </a:r>
            <a:r>
              <a:rPr sz="900" b="1" spc="-5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this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is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not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real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configuration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definition.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900" spc="-80" dirty="0">
                <a:latin typeface="Tahoma"/>
                <a:cs typeface="Tahoma"/>
              </a:rPr>
              <a:t>It </a:t>
            </a:r>
            <a:r>
              <a:rPr sz="900" spc="-50" dirty="0">
                <a:latin typeface="Tahoma"/>
                <a:cs typeface="Tahoma"/>
              </a:rPr>
              <a:t>has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been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created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to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demonstrate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13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different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types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of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values.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8" name="object 28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45331" y="8727947"/>
            <a:ext cx="92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90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0899" y="5645403"/>
            <a:ext cx="6070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vi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sp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05839" y="5973064"/>
            <a:ext cx="5672455" cy="2630805"/>
            <a:chOff x="1005839" y="5973064"/>
            <a:chExt cx="5672455" cy="2630805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39" y="6018784"/>
              <a:ext cx="2282952" cy="19964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502" y="6117336"/>
              <a:ext cx="1987550" cy="17018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9896" y="7341616"/>
              <a:ext cx="2938272" cy="126187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8676" y="7439825"/>
              <a:ext cx="2641593" cy="96519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8936" y="5973064"/>
              <a:ext cx="2886456" cy="13228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7710" y="6070155"/>
              <a:ext cx="2590793" cy="102869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830220" y="6850900"/>
              <a:ext cx="1062990" cy="1249680"/>
            </a:xfrm>
            <a:custGeom>
              <a:avLst/>
              <a:gdLst/>
              <a:ahLst/>
              <a:cxnLst/>
              <a:rect l="l" t="t" r="r" b="b"/>
              <a:pathLst>
                <a:path w="1062989" h="1249679">
                  <a:moveTo>
                    <a:pt x="1008443" y="0"/>
                  </a:moveTo>
                  <a:lnTo>
                    <a:pt x="960704" y="4241"/>
                  </a:lnTo>
                  <a:lnTo>
                    <a:pt x="968197" y="16395"/>
                  </a:lnTo>
                  <a:lnTo>
                    <a:pt x="0" y="612990"/>
                  </a:lnTo>
                  <a:lnTo>
                    <a:pt x="7493" y="625157"/>
                  </a:lnTo>
                  <a:lnTo>
                    <a:pt x="975702" y="28562"/>
                  </a:lnTo>
                  <a:lnTo>
                    <a:pt x="983195" y="40728"/>
                  </a:lnTo>
                  <a:lnTo>
                    <a:pt x="1000607" y="12649"/>
                  </a:lnTo>
                  <a:lnTo>
                    <a:pt x="1008443" y="0"/>
                  </a:lnTo>
                  <a:close/>
                </a:path>
                <a:path w="1062989" h="1249679">
                  <a:moveTo>
                    <a:pt x="1062837" y="1243584"/>
                  </a:moveTo>
                  <a:lnTo>
                    <a:pt x="1057681" y="1238161"/>
                  </a:lnTo>
                  <a:lnTo>
                    <a:pt x="1029804" y="1208862"/>
                  </a:lnTo>
                  <a:lnTo>
                    <a:pt x="1024953" y="1222298"/>
                  </a:lnTo>
                  <a:lnTo>
                    <a:pt x="23126" y="860323"/>
                  </a:lnTo>
                  <a:lnTo>
                    <a:pt x="18275" y="873760"/>
                  </a:lnTo>
                  <a:lnTo>
                    <a:pt x="1020102" y="1235722"/>
                  </a:lnTo>
                  <a:lnTo>
                    <a:pt x="1015238" y="1249172"/>
                  </a:lnTo>
                  <a:lnTo>
                    <a:pt x="1062837" y="12435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3256" y="4435347"/>
            <a:ext cx="774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91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1352804"/>
            <a:ext cx="4356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OSGi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Filename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Format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Factory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Services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2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2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41751" y="2574702"/>
            <a:ext cx="4935855" cy="247015"/>
            <a:chOff x="1241751" y="2574702"/>
            <a:chExt cx="4935855" cy="247015"/>
          </a:xfrm>
        </p:grpSpPr>
        <p:sp>
          <p:nvSpPr>
            <p:cNvPr id="11" name="object 11"/>
            <p:cNvSpPr/>
            <p:nvPr/>
          </p:nvSpPr>
          <p:spPr>
            <a:xfrm>
              <a:off x="1283247" y="2807160"/>
              <a:ext cx="3519804" cy="0"/>
            </a:xfrm>
            <a:custGeom>
              <a:avLst/>
              <a:gdLst/>
              <a:ahLst/>
              <a:cxnLst/>
              <a:rect l="l" t="t" r="r" b="b"/>
              <a:pathLst>
                <a:path w="3519804">
                  <a:moveTo>
                    <a:pt x="0" y="0"/>
                  </a:moveTo>
                  <a:lnTo>
                    <a:pt x="3519206" y="0"/>
                  </a:lnTo>
                </a:path>
              </a:pathLst>
            </a:custGeom>
            <a:ln w="16396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059" y="2574702"/>
              <a:ext cx="85725" cy="2324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1751" y="2574702"/>
              <a:ext cx="85725" cy="2324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054815" y="2813451"/>
              <a:ext cx="457834" cy="0"/>
            </a:xfrm>
            <a:custGeom>
              <a:avLst/>
              <a:gdLst/>
              <a:ahLst/>
              <a:cxnLst/>
              <a:rect l="l" t="t" r="r" b="b"/>
              <a:pathLst>
                <a:path w="457835">
                  <a:moveTo>
                    <a:pt x="0" y="0"/>
                  </a:moveTo>
                  <a:lnTo>
                    <a:pt x="457612" y="0"/>
                  </a:lnTo>
                </a:path>
              </a:pathLst>
            </a:custGeom>
            <a:ln w="16396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8717" y="2580993"/>
              <a:ext cx="85725" cy="2324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2131" y="2580993"/>
              <a:ext cx="85725" cy="2324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3130" y="2574702"/>
              <a:ext cx="250144" cy="2406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7020" y="2574702"/>
              <a:ext cx="250143" cy="24065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30750" y="2130041"/>
            <a:ext cx="5290185" cy="1506855"/>
          </a:xfrm>
          <a:prstGeom prst="rect">
            <a:avLst/>
          </a:prstGeom>
          <a:ln w="3175">
            <a:solidFill>
              <a:srgbClr val="656F7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85"/>
              </a:spcBef>
            </a:pPr>
            <a:r>
              <a:rPr sz="1600" spc="-85" dirty="0">
                <a:latin typeface="Tahoma"/>
                <a:cs typeface="Tahoma"/>
              </a:rPr>
              <a:t>com.adobe.granite.workflow.purge.Scheduler~training.cfg.json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R="540385" algn="ctr">
              <a:lnSpc>
                <a:spcPct val="100000"/>
              </a:lnSpc>
              <a:spcBef>
                <a:spcPts val="1480"/>
              </a:spcBef>
            </a:pPr>
            <a:r>
              <a:rPr sz="900" spc="-30" dirty="0">
                <a:latin typeface="Tahoma"/>
                <a:cs typeface="Tahoma"/>
              </a:rPr>
              <a:t>Pe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25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40" dirty="0">
                <a:latin typeface="Tahoma"/>
                <a:cs typeface="Tahoma"/>
              </a:rPr>
              <a:t>y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(</a:t>
            </a:r>
            <a:r>
              <a:rPr sz="900" spc="-75" dirty="0">
                <a:latin typeface="Tahoma"/>
                <a:cs typeface="Tahoma"/>
              </a:rPr>
              <a:t>P</a:t>
            </a:r>
            <a:r>
              <a:rPr sz="900" spc="-6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02820" y="2914395"/>
            <a:ext cx="304800" cy="629285"/>
          </a:xfrm>
          <a:prstGeom prst="rect">
            <a:avLst/>
          </a:prstGeom>
        </p:spPr>
        <p:txBody>
          <a:bodyPr vert="vert" wrap="square" lIns="0" tIns="698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5"/>
              </a:spcBef>
            </a:pPr>
            <a:r>
              <a:rPr sz="900" spc="-5" dirty="0">
                <a:latin typeface="Tahoma"/>
                <a:cs typeface="Tahoma"/>
              </a:rPr>
              <a:t>uni</a:t>
            </a:r>
            <a:r>
              <a:rPr sz="900" dirty="0">
                <a:latin typeface="Tahoma"/>
                <a:cs typeface="Tahoma"/>
              </a:rPr>
              <a:t>q</a:t>
            </a:r>
            <a:r>
              <a:rPr sz="900" spc="-5" dirty="0">
                <a:latin typeface="Tahoma"/>
                <a:cs typeface="Tahoma"/>
              </a:rPr>
              <a:t>u</a:t>
            </a:r>
            <a:r>
              <a:rPr sz="90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st</a:t>
            </a:r>
            <a:r>
              <a:rPr sz="900" dirty="0">
                <a:latin typeface="Tahoma"/>
                <a:cs typeface="Tahoma"/>
              </a:rPr>
              <a:t>r</a:t>
            </a:r>
            <a:r>
              <a:rPr sz="900" spc="-5" dirty="0">
                <a:latin typeface="Tahoma"/>
                <a:cs typeface="Tahoma"/>
              </a:rPr>
              <a:t>ing  f</a:t>
            </a:r>
            <a:r>
              <a:rPr sz="900" dirty="0">
                <a:latin typeface="Tahoma"/>
                <a:cs typeface="Tahoma"/>
              </a:rPr>
              <a:t>or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fact</a:t>
            </a:r>
            <a:r>
              <a:rPr sz="900" dirty="0">
                <a:latin typeface="Tahoma"/>
                <a:cs typeface="Tahoma"/>
              </a:rPr>
              <a:t>ory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32257" y="2920453"/>
            <a:ext cx="407670" cy="468630"/>
          </a:xfrm>
          <a:prstGeom prst="rect">
            <a:avLst/>
          </a:prstGeom>
        </p:spPr>
        <p:txBody>
          <a:bodyPr vert="vert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900" spc="-40" dirty="0">
                <a:latin typeface="Tahoma"/>
                <a:cs typeface="Tahoma"/>
              </a:rPr>
              <a:t>extension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900" spc="-5" dirty="0">
                <a:latin typeface="Tahoma"/>
                <a:cs typeface="Tahoma"/>
              </a:rPr>
              <a:t>c</a:t>
            </a:r>
            <a:r>
              <a:rPr sz="900" dirty="0">
                <a:latin typeface="Tahoma"/>
                <a:cs typeface="Tahoma"/>
              </a:rPr>
              <a:t>o</a:t>
            </a:r>
            <a:r>
              <a:rPr sz="900" spc="-5" dirty="0">
                <a:latin typeface="Tahoma"/>
                <a:cs typeface="Tahoma"/>
              </a:rPr>
              <a:t>nfi</a:t>
            </a:r>
            <a:r>
              <a:rPr sz="900" dirty="0">
                <a:latin typeface="Tahoma"/>
                <a:cs typeface="Tahoma"/>
              </a:rPr>
              <a:t>g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fi</a:t>
            </a:r>
            <a:r>
              <a:rPr sz="900" dirty="0">
                <a:latin typeface="Tahoma"/>
                <a:cs typeface="Tahoma"/>
              </a:rPr>
              <a:t>le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5" name="object 25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47693" y="87279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92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83919" y="6143752"/>
            <a:ext cx="4304030" cy="1667510"/>
            <a:chOff x="883919" y="6143752"/>
            <a:chExt cx="4304030" cy="166751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919" y="6143752"/>
              <a:ext cx="4303776" cy="16672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903" y="6241262"/>
              <a:ext cx="4008423" cy="137215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43939" y="5645403"/>
            <a:ext cx="2667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fl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0974" y="5446776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81783" y="5860288"/>
            <a:ext cx="4852670" cy="2859405"/>
            <a:chOff x="2081783" y="5860288"/>
            <a:chExt cx="4852670" cy="285940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6576" y="5860288"/>
              <a:ext cx="3087624" cy="160324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5458" y="5959476"/>
              <a:ext cx="2827134" cy="130643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1783" y="7405624"/>
              <a:ext cx="4215384" cy="13136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8684" y="7504836"/>
              <a:ext cx="3921307" cy="101866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7312" y="44353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93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20313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Ge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7479" y="1154176"/>
            <a:ext cx="81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0975" y="1482344"/>
            <a:ext cx="5983605" cy="2828925"/>
            <a:chOff x="950975" y="1482344"/>
            <a:chExt cx="5983605" cy="282892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975" y="2658872"/>
              <a:ext cx="4017264" cy="16520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781" y="2757004"/>
              <a:ext cx="3720147" cy="13554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49235" y="3766127"/>
              <a:ext cx="2222500" cy="139065"/>
            </a:xfrm>
            <a:custGeom>
              <a:avLst/>
              <a:gdLst/>
              <a:ahLst/>
              <a:cxnLst/>
              <a:rect l="l" t="t" r="r" b="b"/>
              <a:pathLst>
                <a:path w="2222500" h="139064">
                  <a:moveTo>
                    <a:pt x="0" y="0"/>
                  </a:moveTo>
                  <a:lnTo>
                    <a:pt x="2222382" y="0"/>
                  </a:lnTo>
                  <a:lnTo>
                    <a:pt x="2222382" y="138650"/>
                  </a:lnTo>
                  <a:lnTo>
                    <a:pt x="0" y="138650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4616" y="1482344"/>
              <a:ext cx="3529584" cy="19720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3739" y="1579322"/>
              <a:ext cx="3268853" cy="16776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45527" y="2110508"/>
              <a:ext cx="2627630" cy="108585"/>
            </a:xfrm>
            <a:custGeom>
              <a:avLst/>
              <a:gdLst/>
              <a:ahLst/>
              <a:cxnLst/>
              <a:rect l="l" t="t" r="r" b="b"/>
              <a:pathLst>
                <a:path w="2627629" h="108585">
                  <a:moveTo>
                    <a:pt x="0" y="0"/>
                  </a:moveTo>
                  <a:lnTo>
                    <a:pt x="2627431" y="0"/>
                  </a:lnTo>
                  <a:lnTo>
                    <a:pt x="2627431" y="108478"/>
                  </a:lnTo>
                  <a:lnTo>
                    <a:pt x="0" y="108478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49235" y="2265085"/>
              <a:ext cx="1527810" cy="401320"/>
            </a:xfrm>
            <a:custGeom>
              <a:avLst/>
              <a:gdLst/>
              <a:ahLst/>
              <a:cxnLst/>
              <a:rect l="l" t="t" r="r" b="b"/>
              <a:pathLst>
                <a:path w="1527810" h="401319">
                  <a:moveTo>
                    <a:pt x="1527784" y="0"/>
                  </a:moveTo>
                  <a:lnTo>
                    <a:pt x="999439" y="107226"/>
                  </a:lnTo>
                  <a:lnTo>
                    <a:pt x="999439" y="48526"/>
                  </a:lnTo>
                  <a:lnTo>
                    <a:pt x="0" y="48526"/>
                  </a:lnTo>
                  <a:lnTo>
                    <a:pt x="0" y="400748"/>
                  </a:lnTo>
                  <a:lnTo>
                    <a:pt x="999439" y="400748"/>
                  </a:lnTo>
                  <a:lnTo>
                    <a:pt x="999439" y="195287"/>
                  </a:lnTo>
                  <a:lnTo>
                    <a:pt x="152778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49235" y="2265041"/>
              <a:ext cx="1529080" cy="401320"/>
            </a:xfrm>
            <a:custGeom>
              <a:avLst/>
              <a:gdLst/>
              <a:ahLst/>
              <a:cxnLst/>
              <a:rect l="l" t="t" r="r" b="b"/>
              <a:pathLst>
                <a:path w="1529079" h="401319">
                  <a:moveTo>
                    <a:pt x="0" y="48570"/>
                  </a:moveTo>
                  <a:lnTo>
                    <a:pt x="583450" y="48570"/>
                  </a:lnTo>
                  <a:lnTo>
                    <a:pt x="833501" y="48570"/>
                  </a:lnTo>
                  <a:lnTo>
                    <a:pt x="1000201" y="48570"/>
                  </a:lnTo>
                  <a:lnTo>
                    <a:pt x="1000201" y="107319"/>
                  </a:lnTo>
                  <a:lnTo>
                    <a:pt x="1528947" y="0"/>
                  </a:lnTo>
                  <a:lnTo>
                    <a:pt x="1000201" y="195443"/>
                  </a:lnTo>
                  <a:lnTo>
                    <a:pt x="1000201" y="401065"/>
                  </a:lnTo>
                  <a:lnTo>
                    <a:pt x="833501" y="401065"/>
                  </a:lnTo>
                  <a:lnTo>
                    <a:pt x="583450" y="401065"/>
                  </a:lnTo>
                  <a:lnTo>
                    <a:pt x="0" y="401065"/>
                  </a:lnTo>
                  <a:lnTo>
                    <a:pt x="0" y="195443"/>
                  </a:lnTo>
                  <a:lnTo>
                    <a:pt x="0" y="107319"/>
                  </a:lnTo>
                  <a:lnTo>
                    <a:pt x="0" y="4857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746141" y="2339847"/>
            <a:ext cx="60579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1605" marR="5080" indent="-129539">
              <a:lnSpc>
                <a:spcPct val="102299"/>
              </a:lnSpc>
              <a:spcBef>
                <a:spcPts val="75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format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0607" y="1870532"/>
            <a:ext cx="20904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10" dirty="0">
                <a:latin typeface="Tahoma"/>
                <a:cs typeface="Tahoma"/>
              </a:rPr>
              <a:t>O</a:t>
            </a:r>
            <a:r>
              <a:rPr sz="900" b="1" spc="-95" dirty="0">
                <a:latin typeface="Tahoma"/>
                <a:cs typeface="Tahoma"/>
              </a:rPr>
              <a:t>SG</a:t>
            </a:r>
            <a:r>
              <a:rPr sz="900" b="1" spc="-50" dirty="0">
                <a:latin typeface="Tahoma"/>
                <a:cs typeface="Tahoma"/>
              </a:rPr>
              <a:t>i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250" dirty="0">
                <a:latin typeface="Tahoma"/>
                <a:cs typeface="Tahoma"/>
              </a:rPr>
              <a:t>&gt;</a:t>
            </a:r>
            <a:r>
              <a:rPr sz="900" b="1" dirty="0">
                <a:latin typeface="Tahoma"/>
                <a:cs typeface="Tahoma"/>
              </a:rPr>
              <a:t> </a:t>
            </a:r>
            <a:r>
              <a:rPr sz="900" b="1" spc="-120" dirty="0">
                <a:latin typeface="Tahoma"/>
                <a:cs typeface="Tahoma"/>
              </a:rPr>
              <a:t> </a:t>
            </a:r>
            <a:r>
              <a:rPr sz="900" b="1" spc="-110" dirty="0">
                <a:latin typeface="Tahoma"/>
                <a:cs typeface="Tahoma"/>
              </a:rPr>
              <a:t>O</a:t>
            </a:r>
            <a:r>
              <a:rPr sz="900" b="1" spc="-95" dirty="0">
                <a:latin typeface="Tahoma"/>
                <a:cs typeface="Tahoma"/>
              </a:rPr>
              <a:t>SG</a:t>
            </a:r>
            <a:r>
              <a:rPr sz="900" b="1" spc="-50" dirty="0">
                <a:latin typeface="Tahoma"/>
                <a:cs typeface="Tahoma"/>
              </a:rPr>
              <a:t>i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45" dirty="0">
                <a:latin typeface="Tahoma"/>
                <a:cs typeface="Tahoma"/>
              </a:rPr>
              <a:t>i</a:t>
            </a:r>
            <a:r>
              <a:rPr sz="900" b="1" spc="-95" dirty="0">
                <a:latin typeface="Tahoma"/>
                <a:cs typeface="Tahoma"/>
              </a:rPr>
              <a:t>n</a:t>
            </a:r>
            <a:r>
              <a:rPr sz="900" b="1" spc="-110" dirty="0">
                <a:latin typeface="Tahoma"/>
                <a:cs typeface="Tahoma"/>
              </a:rPr>
              <a:t>s</a:t>
            </a:r>
            <a:r>
              <a:rPr sz="900" b="1" spc="-95" dirty="0">
                <a:latin typeface="Tahoma"/>
                <a:cs typeface="Tahoma"/>
              </a:rPr>
              <a:t>t</a:t>
            </a:r>
            <a:r>
              <a:rPr sz="900" b="1" spc="-100" dirty="0">
                <a:latin typeface="Tahoma"/>
                <a:cs typeface="Tahoma"/>
              </a:rPr>
              <a:t>a</a:t>
            </a:r>
            <a:r>
              <a:rPr sz="900" b="1" spc="-40" dirty="0">
                <a:latin typeface="Tahoma"/>
                <a:cs typeface="Tahoma"/>
              </a:rPr>
              <a:t>ll</a:t>
            </a:r>
            <a:r>
              <a:rPr sz="900" b="1" spc="-90" dirty="0">
                <a:latin typeface="Tahoma"/>
                <a:cs typeface="Tahoma"/>
              </a:rPr>
              <a:t>e</a:t>
            </a:r>
            <a:r>
              <a:rPr sz="900" b="1" spc="-80" dirty="0">
                <a:latin typeface="Tahoma"/>
                <a:cs typeface="Tahoma"/>
              </a:rPr>
              <a:t>r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105" dirty="0">
                <a:latin typeface="Tahoma"/>
                <a:cs typeface="Tahoma"/>
              </a:rPr>
              <a:t>C</a:t>
            </a:r>
            <a:r>
              <a:rPr sz="900" b="1" spc="-75" dirty="0">
                <a:latin typeface="Tahoma"/>
                <a:cs typeface="Tahoma"/>
              </a:rPr>
              <a:t>o</a:t>
            </a:r>
            <a:r>
              <a:rPr sz="900" b="1" spc="-90" dirty="0">
                <a:latin typeface="Tahoma"/>
                <a:cs typeface="Tahoma"/>
              </a:rPr>
              <a:t>n</a:t>
            </a:r>
            <a:r>
              <a:rPr sz="900" b="1" spc="-95" dirty="0">
                <a:latin typeface="Tahoma"/>
                <a:cs typeface="Tahoma"/>
              </a:rPr>
              <a:t>f</a:t>
            </a:r>
            <a:r>
              <a:rPr sz="900" b="1" spc="-50" dirty="0">
                <a:latin typeface="Tahoma"/>
                <a:cs typeface="Tahoma"/>
              </a:rPr>
              <a:t>i</a:t>
            </a:r>
            <a:r>
              <a:rPr sz="900" b="1" spc="-110" dirty="0">
                <a:latin typeface="Tahoma"/>
                <a:cs typeface="Tahoma"/>
              </a:rPr>
              <a:t>g</a:t>
            </a:r>
            <a:r>
              <a:rPr sz="900" b="1" spc="-95" dirty="0">
                <a:latin typeface="Tahoma"/>
                <a:cs typeface="Tahoma"/>
              </a:rPr>
              <a:t>u</a:t>
            </a:r>
            <a:r>
              <a:rPr sz="900" b="1" spc="-85" dirty="0">
                <a:latin typeface="Tahoma"/>
                <a:cs typeface="Tahoma"/>
              </a:rPr>
              <a:t>r</a:t>
            </a:r>
            <a:r>
              <a:rPr sz="900" b="1" spc="-100" dirty="0">
                <a:latin typeface="Tahoma"/>
                <a:cs typeface="Tahoma"/>
              </a:rPr>
              <a:t>at</a:t>
            </a:r>
            <a:r>
              <a:rPr sz="900" b="1" spc="-40" dirty="0">
                <a:latin typeface="Tahoma"/>
                <a:cs typeface="Tahoma"/>
              </a:rPr>
              <a:t>i</a:t>
            </a:r>
            <a:r>
              <a:rPr sz="900" b="1" spc="-85" dirty="0">
                <a:latin typeface="Tahoma"/>
                <a:cs typeface="Tahoma"/>
              </a:rPr>
              <a:t>on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100" dirty="0">
                <a:latin typeface="Tahoma"/>
                <a:cs typeface="Tahoma"/>
              </a:rPr>
              <a:t>P</a:t>
            </a:r>
            <a:r>
              <a:rPr sz="900" b="1" spc="-70" dirty="0">
                <a:latin typeface="Tahoma"/>
                <a:cs typeface="Tahoma"/>
              </a:rPr>
              <a:t>r</a:t>
            </a:r>
            <a:r>
              <a:rPr sz="900" b="1" spc="-45" dirty="0">
                <a:latin typeface="Tahoma"/>
                <a:cs typeface="Tahoma"/>
              </a:rPr>
              <a:t>i</a:t>
            </a:r>
            <a:r>
              <a:rPr sz="900" b="1" spc="-95" dirty="0">
                <a:latin typeface="Tahoma"/>
                <a:cs typeface="Tahoma"/>
              </a:rPr>
              <a:t>n</a:t>
            </a:r>
            <a:r>
              <a:rPr sz="900" b="1" spc="-100" dirty="0">
                <a:latin typeface="Tahoma"/>
                <a:cs typeface="Tahoma"/>
              </a:rPr>
              <a:t>t</a:t>
            </a:r>
            <a:r>
              <a:rPr sz="900" b="1" spc="-90" dirty="0">
                <a:latin typeface="Tahoma"/>
                <a:cs typeface="Tahoma"/>
              </a:rPr>
              <a:t>e</a:t>
            </a:r>
            <a:r>
              <a:rPr sz="900" b="1" spc="-80" dirty="0"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38199" y="5461000"/>
          <a:ext cx="6083300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79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figu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AEM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51">
                <a:tc>
                  <a:txBody>
                    <a:bodyPr/>
                    <a:lstStyle/>
                    <a:p>
                      <a:pPr marL="199390" marR="224790">
                        <a:lnSpc>
                          <a:spcPct val="99100"/>
                        </a:lnSpc>
                        <a:spcBef>
                          <a:spcPts val="475"/>
                        </a:spcBef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Best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practices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specify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OSGi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configurations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defined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JSON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configuration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file.</a:t>
                      </a:r>
                      <a:r>
                        <a:rPr sz="1100" spc="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You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can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convert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your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existing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XML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node-based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OSGi configuration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formats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by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using the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OSGi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Installer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Configuration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Printer.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 marR="2883535">
                        <a:lnSpc>
                          <a:spcPts val="2110"/>
                        </a:lnSpc>
                        <a:spcBef>
                          <a:spcPts val="180"/>
                        </a:spcBef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Exercise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00" dirty="0">
                          <a:latin typeface="Tahoma"/>
                          <a:cs typeface="Tahoma"/>
                        </a:rPr>
                        <a:t>6: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Use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OSGi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Installer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Configuration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Printer </a:t>
                      </a:r>
                      <a:r>
                        <a:rPr sz="110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Exe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rcise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7: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Con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ure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Ex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nce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Mana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ger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3001645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94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6" name="object 2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marL="436245" marR="3661410">
              <a:lnSpc>
                <a:spcPct val="74400"/>
              </a:lnSpc>
            </a:pP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RepositoryInitializer </a:t>
            </a:r>
            <a:r>
              <a:rPr sz="1800" b="1" spc="-5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(repoinit)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95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5331" y="8727947"/>
            <a:ext cx="92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96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0899" y="5645403"/>
            <a:ext cx="6070600" cy="2828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itia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969"/>
              </a:spcBef>
            </a:pPr>
            <a:r>
              <a:rPr sz="1100" spc="-50" dirty="0">
                <a:latin typeface="Tahoma"/>
                <a:cs typeface="Tahoma"/>
              </a:rPr>
              <a:t>Some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elements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need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loaded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first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install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successfully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0" dirty="0">
                <a:latin typeface="Tahoma"/>
                <a:cs typeface="Tahoma"/>
              </a:rPr>
              <a:t>sa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ate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75" dirty="0">
                <a:latin typeface="Tahoma"/>
                <a:cs typeface="Tahoma"/>
              </a:rPr>
              <a:t>rs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roup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ol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40" dirty="0">
                <a:latin typeface="Tahoma"/>
                <a:cs typeface="Tahoma"/>
              </a:rPr>
              <a:t>ACL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Add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example,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root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folder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structures)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ty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itio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os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75"/>
              </a:spcBef>
            </a:pPr>
            <a:r>
              <a:rPr sz="1050" i="1" spc="-100" dirty="0">
                <a:latin typeface="Verdana"/>
                <a:cs typeface="Verdana"/>
              </a:rPr>
              <a:t>SlingRepositoryInitializer</a:t>
            </a:r>
            <a:r>
              <a:rPr sz="1050" i="1" spc="200" dirty="0">
                <a:latin typeface="Verdana"/>
                <a:cs typeface="Verdana"/>
              </a:rPr>
              <a:t> </a:t>
            </a:r>
            <a:r>
              <a:rPr sz="1100" spc="-65" dirty="0">
                <a:latin typeface="Tahoma"/>
                <a:cs typeface="Tahoma"/>
              </a:rPr>
              <a:t>processes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before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i="1" spc="-155" dirty="0">
                <a:latin typeface="Verdana"/>
                <a:cs typeface="Verdana"/>
              </a:rPr>
              <a:t>SlingRepository</a:t>
            </a:r>
            <a:r>
              <a:rPr sz="1100" i="1" spc="-114" dirty="0">
                <a:latin typeface="Verdana"/>
                <a:cs typeface="Verdan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registered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Controlled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repoinit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script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Useful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initialization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purposes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8836" y="4435347"/>
            <a:ext cx="857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97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630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itia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oi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it)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33020">
              <a:lnSpc>
                <a:spcPct val="100000"/>
              </a:lnSpc>
            </a:pPr>
            <a:r>
              <a:rPr sz="1100" spc="-80" dirty="0">
                <a:latin typeface="Tahoma"/>
                <a:cs typeface="Tahoma"/>
              </a:rPr>
              <a:t>Ex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86967" y="2064511"/>
            <a:ext cx="6047740" cy="2136775"/>
            <a:chOff x="886967" y="2064511"/>
            <a:chExt cx="6047740" cy="213677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67" y="2064511"/>
              <a:ext cx="2956560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3999" y="2161642"/>
              <a:ext cx="2662487" cy="18421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3152" y="2064511"/>
              <a:ext cx="2289048" cy="6827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1124" y="2161642"/>
              <a:ext cx="1993894" cy="3873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3152" y="2634487"/>
              <a:ext cx="2060448" cy="563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81124" y="2733471"/>
              <a:ext cx="1765294" cy="2666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4863" y="3085591"/>
              <a:ext cx="3069336" cy="11155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63333" y="3184651"/>
              <a:ext cx="2819393" cy="81914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2" name="object 22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46093" y="8727947"/>
            <a:ext cx="914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1239" y="5645403"/>
            <a:ext cx="1731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oi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38200" y="5842000"/>
            <a:ext cx="5928360" cy="2849880"/>
            <a:chOff x="838200" y="5842000"/>
            <a:chExt cx="5928360" cy="2849880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8200" y="6549136"/>
              <a:ext cx="3075431" cy="13167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9657" y="6646227"/>
              <a:ext cx="2788178" cy="10213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3767" y="7375144"/>
              <a:ext cx="4812791" cy="13167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51888" y="7473829"/>
              <a:ext cx="4516380" cy="102131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00855" y="5842000"/>
              <a:ext cx="2965704" cy="193852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0474" y="5940694"/>
              <a:ext cx="2667793" cy="16415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637949" y="7341909"/>
              <a:ext cx="1932305" cy="121285"/>
            </a:xfrm>
            <a:custGeom>
              <a:avLst/>
              <a:gdLst/>
              <a:ahLst/>
              <a:cxnLst/>
              <a:rect l="l" t="t" r="r" b="b"/>
              <a:pathLst>
                <a:path w="1932304" h="121284">
                  <a:moveTo>
                    <a:pt x="0" y="0"/>
                  </a:moveTo>
                  <a:lnTo>
                    <a:pt x="1931786" y="0"/>
                  </a:lnTo>
                  <a:lnTo>
                    <a:pt x="1931786" y="120777"/>
                  </a:lnTo>
                  <a:lnTo>
                    <a:pt x="0" y="12077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5712" y="4435347"/>
            <a:ext cx="92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1204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41831" y="1549400"/>
            <a:ext cx="5992495" cy="2923540"/>
            <a:chOff x="941831" y="1549400"/>
            <a:chExt cx="5992495" cy="292354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831" y="1549400"/>
              <a:ext cx="4876800" cy="24841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311" y="1648095"/>
              <a:ext cx="4579200" cy="21870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2975" y="3283711"/>
              <a:ext cx="5221224" cy="11887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9775" y="3381251"/>
              <a:ext cx="4959344" cy="89534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38199" y="5461000"/>
          <a:ext cx="6083300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79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Exercise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8: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Use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repoinit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statements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define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service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user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‘training-user’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51">
                <a:tc>
                  <a:txBody>
                    <a:bodyPr/>
                    <a:lstStyle/>
                    <a:p>
                      <a:pPr marL="198755" marR="346075">
                        <a:lnSpc>
                          <a:spcPct val="99100"/>
                        </a:lnSpc>
                        <a:spcBef>
                          <a:spcPts val="475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Servlets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often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require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permissions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perform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their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jobs.</a:t>
                      </a:r>
                      <a:r>
                        <a:rPr sz="1100" spc="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permissioning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context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servlets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is </a:t>
                      </a:r>
                      <a:r>
                        <a:rPr sz="110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provided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by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service 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users.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Those service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users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can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be defined and permissioned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before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 servlet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starts.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87675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100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object 1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9" name="object 1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0800" y="4435347"/>
            <a:ext cx="622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5282565" cy="1800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Release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Schedule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on-premises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product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updates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delivered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quarterly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packs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Cumulative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Fix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Packs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(CFPs)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R="2236470">
              <a:lnSpc>
                <a:spcPts val="2210"/>
              </a:lnSpc>
            </a:pPr>
            <a:r>
              <a:rPr sz="1100" spc="-55" dirty="0">
                <a:latin typeface="Tahoma"/>
                <a:cs typeface="Tahoma"/>
              </a:rPr>
              <a:t>‘Push’ </a:t>
            </a:r>
            <a:r>
              <a:rPr sz="1100" spc="-60" dirty="0">
                <a:latin typeface="Tahoma"/>
                <a:cs typeface="Tahoma"/>
              </a:rPr>
              <a:t>updates </a:t>
            </a:r>
            <a:r>
              <a:rPr sz="1100" spc="-55" dirty="0">
                <a:latin typeface="Tahoma"/>
                <a:cs typeface="Tahoma"/>
              </a:rPr>
              <a:t>can </a:t>
            </a:r>
            <a:r>
              <a:rPr sz="1100" spc="-50" dirty="0">
                <a:latin typeface="Tahoma"/>
                <a:cs typeface="Tahoma"/>
              </a:rPr>
              <a:t>be </a:t>
            </a:r>
            <a:r>
              <a:rPr sz="1100" spc="-60" dirty="0">
                <a:latin typeface="Tahoma"/>
                <a:cs typeface="Tahoma"/>
              </a:rPr>
              <a:t>released </a:t>
            </a:r>
            <a:r>
              <a:rPr sz="1100" spc="-80" dirty="0">
                <a:latin typeface="Tahoma"/>
                <a:cs typeface="Tahoma"/>
              </a:rPr>
              <a:t>as </a:t>
            </a:r>
            <a:r>
              <a:rPr sz="1100" spc="-50" dirty="0">
                <a:latin typeface="Tahoma"/>
                <a:cs typeface="Tahoma"/>
              </a:rPr>
              <a:t>frequently </a:t>
            </a:r>
            <a:r>
              <a:rPr sz="1100" spc="-80" dirty="0">
                <a:latin typeface="Tahoma"/>
                <a:cs typeface="Tahoma"/>
              </a:rPr>
              <a:t>as </a:t>
            </a:r>
            <a:r>
              <a:rPr sz="1100" spc="-35" dirty="0">
                <a:latin typeface="Tahoma"/>
                <a:cs typeface="Tahoma"/>
              </a:rPr>
              <a:t>daily 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New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feature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updates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follow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monthly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release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cadence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5237" y="8727947"/>
            <a:ext cx="736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2459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it?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Cloud-native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way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leveraging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applications</a:t>
            </a:r>
            <a:endParaRPr sz="1100">
              <a:latin typeface="Tahoma"/>
              <a:cs typeface="Tahoma"/>
            </a:endParaRPr>
          </a:p>
          <a:p>
            <a:pPr marL="193040" marR="3197225">
              <a:lnSpc>
                <a:spcPts val="1300"/>
              </a:lnSpc>
              <a:spcBef>
                <a:spcPts val="850"/>
              </a:spcBef>
            </a:pPr>
            <a:r>
              <a:rPr sz="1100" spc="-40" dirty="0">
                <a:latin typeface="Tahoma"/>
                <a:cs typeface="Tahoma"/>
              </a:rPr>
              <a:t>Digital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foundation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that’s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always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current,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scalable,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cc</a:t>
            </a:r>
            <a:r>
              <a:rPr sz="1100" spc="-65" dirty="0">
                <a:latin typeface="Tahoma"/>
                <a:cs typeface="Tahoma"/>
              </a:rPr>
              <a:t>essi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93040" marR="3432810">
              <a:lnSpc>
                <a:spcPts val="1300"/>
              </a:lnSpc>
              <a:spcBef>
                <a:spcPts val="805"/>
              </a:spcBef>
            </a:pPr>
            <a:r>
              <a:rPr sz="1100" spc="-5" dirty="0">
                <a:latin typeface="Tahoma"/>
                <a:cs typeface="Tahoma"/>
              </a:rPr>
              <a:t>Mod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 marR="3301365">
              <a:lnSpc>
                <a:spcPct val="99100"/>
              </a:lnSpc>
              <a:spcBef>
                <a:spcPts val="835"/>
              </a:spcBef>
            </a:pPr>
            <a:r>
              <a:rPr sz="1100" spc="-55" dirty="0">
                <a:latin typeface="Tahoma"/>
                <a:cs typeface="Tahoma"/>
              </a:rPr>
              <a:t>Preconfigured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65" dirty="0">
                <a:latin typeface="Tahoma"/>
                <a:cs typeface="Tahoma"/>
              </a:rPr>
              <a:t>tested </a:t>
            </a:r>
            <a:r>
              <a:rPr sz="1100" spc="-45" dirty="0">
                <a:latin typeface="Tahoma"/>
                <a:cs typeface="Tahoma"/>
              </a:rPr>
              <a:t>to </a:t>
            </a:r>
            <a:r>
              <a:rPr sz="1100" spc="-55" dirty="0">
                <a:latin typeface="Tahoma"/>
                <a:cs typeface="Tahoma"/>
              </a:rPr>
              <a:t>meet enterprise 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security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best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practices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industry-recognized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certifications</a:t>
            </a:r>
            <a:endParaRPr sz="1100">
              <a:latin typeface="Tahoma"/>
              <a:cs typeface="Tahoma"/>
            </a:endParaRPr>
          </a:p>
          <a:p>
            <a:pPr marL="193040" marR="3102610">
              <a:lnSpc>
                <a:spcPts val="1300"/>
              </a:lnSpc>
              <a:spcBef>
                <a:spcPts val="825"/>
              </a:spcBef>
            </a:pPr>
            <a:r>
              <a:rPr sz="1100" spc="-50" dirty="0">
                <a:latin typeface="Tahoma"/>
                <a:cs typeface="Tahoma"/>
              </a:rPr>
              <a:t>Protected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against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outages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disasters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built-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da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tive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35" dirty="0">
                <a:latin typeface="Tahoma"/>
                <a:cs typeface="Tahoma"/>
              </a:rPr>
              <a:t>ito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65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3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77055" y="6308344"/>
            <a:ext cx="3008630" cy="1831975"/>
            <a:chOff x="3877055" y="6308344"/>
            <a:chExt cx="3008630" cy="183197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7055" y="6308344"/>
              <a:ext cx="3008376" cy="18318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5976" y="6407202"/>
              <a:ext cx="2713046" cy="153659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har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ai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nt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nanc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4968" y="87279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3882" y="5645403"/>
            <a:ext cx="5294630" cy="162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40" dirty="0">
                <a:latin typeface="Tahoma"/>
                <a:cs typeface="Tahoma"/>
              </a:rPr>
              <a:t>Maintenance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Task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persisted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source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control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r>
              <a:rPr sz="1050" spc="-5" dirty="0">
                <a:latin typeface="Tahoma"/>
                <a:cs typeface="Tahoma"/>
              </a:rPr>
              <a:t>Tools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170" dirty="0">
                <a:latin typeface="Tahoma"/>
                <a:cs typeface="Tahoma"/>
              </a:rPr>
              <a:t>&gt;</a:t>
            </a:r>
            <a:r>
              <a:rPr sz="1050" spc="-2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Operations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screen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longer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available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r>
              <a:rPr sz="1100" spc="-65" dirty="0">
                <a:latin typeface="Tahoma"/>
                <a:cs typeface="Tahoma"/>
              </a:rPr>
              <a:t>Ensures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intentionally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persisted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rather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than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reactively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perhaps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forgotten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45" dirty="0">
                <a:latin typeface="Tahoma"/>
                <a:cs typeface="Tahoma"/>
              </a:rPr>
              <a:t>F</a:t>
            </a:r>
            <a:r>
              <a:rPr sz="1100" spc="-4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87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2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65503" y="7399528"/>
            <a:ext cx="5431790" cy="1430020"/>
            <a:chOff x="1365503" y="7399528"/>
            <a:chExt cx="5431790" cy="143002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503" y="7512304"/>
              <a:ext cx="3419855" cy="1316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3154" y="7609370"/>
              <a:ext cx="3124194" cy="102233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1215" y="7399528"/>
              <a:ext cx="3925824" cy="10027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9221" y="7497127"/>
              <a:ext cx="3630176" cy="70901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587" y="4435347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4886960" cy="2523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maintenance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tasks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5" dirty="0">
                <a:latin typeface="Tahoma"/>
                <a:cs typeface="Tahoma"/>
              </a:rPr>
              <a:t>OS</a:t>
            </a: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ow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5" dirty="0">
                <a:latin typeface="Tahoma"/>
                <a:cs typeface="Tahoma"/>
              </a:rPr>
              <a:t>Ar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H</a:t>
            </a:r>
            <a:r>
              <a:rPr sz="1100" spc="-4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285115">
              <a:lnSpc>
                <a:spcPct val="100000"/>
              </a:lnSpc>
              <a:spcBef>
                <a:spcPts val="580"/>
              </a:spcBef>
            </a:pPr>
            <a:r>
              <a:rPr sz="1100" dirty="0">
                <a:solidFill>
                  <a:srgbClr val="262626"/>
                </a:solidFill>
                <a:latin typeface="Segoe UI Symbol"/>
                <a:cs typeface="Segoe UI Symbol"/>
              </a:rPr>
              <a:t>-  </a:t>
            </a:r>
            <a:r>
              <a:rPr sz="1100" spc="15" dirty="0">
                <a:solidFill>
                  <a:srgbClr val="262626"/>
                </a:solidFill>
                <a:latin typeface="Segoe UI Symbol"/>
                <a:cs typeface="Segoe UI Symbol"/>
              </a:rPr>
              <a:t> </a:t>
            </a:r>
            <a:r>
              <a:rPr sz="1100" spc="-125" dirty="0">
                <a:latin typeface="Tahoma"/>
                <a:cs typeface="Tahoma"/>
              </a:rPr>
              <a:t>If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task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complete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defined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time,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continues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next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window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3825" y="8727947"/>
            <a:ext cx="116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55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po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sitor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with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ma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ks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wne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193040" marR="3964940" indent="113664">
              <a:lnSpc>
                <a:spcPts val="2090"/>
              </a:lnSpc>
              <a:spcBef>
                <a:spcPts val="2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n  </a:t>
            </a:r>
            <a:r>
              <a:rPr sz="1100" spc="-75" dirty="0">
                <a:latin typeface="Tahoma"/>
                <a:cs typeface="Tahoma"/>
              </a:rPr>
              <a:t>Ta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Ve</a:t>
            </a:r>
            <a:r>
              <a:rPr sz="1100" spc="-7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ur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Au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og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885"/>
              </a:spcBef>
            </a:pP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ask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wne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Wo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55" dirty="0">
                <a:latin typeface="Tahoma"/>
                <a:cs typeface="Tahoma"/>
              </a:rPr>
              <a:t>ur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5" dirty="0">
                <a:latin typeface="Tahoma"/>
                <a:cs typeface="Tahoma"/>
              </a:rPr>
              <a:t>j</a:t>
            </a:r>
            <a:r>
              <a:rPr sz="1100" spc="-60" dirty="0">
                <a:latin typeface="Tahoma"/>
                <a:cs typeface="Tahoma"/>
              </a:rPr>
              <a:t>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13998" y="7096812"/>
            <a:ext cx="1054100" cy="1257935"/>
            <a:chOff x="5013998" y="7096812"/>
            <a:chExt cx="1054100" cy="125793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3998" y="7096812"/>
              <a:ext cx="1053552" cy="125763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9193" y="7423264"/>
              <a:ext cx="336926" cy="33692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587" y="4435347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828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o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ks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969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wne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owns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maintenance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window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of: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4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670"/>
              </a:spcBef>
            </a:pPr>
            <a:r>
              <a:rPr sz="1100" spc="-65" dirty="0">
                <a:latin typeface="Tahoma"/>
                <a:cs typeface="Tahoma"/>
              </a:rPr>
              <a:t>Shared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0" dirty="0">
                <a:latin typeface="Tahoma"/>
                <a:cs typeface="Tahoma"/>
              </a:rPr>
              <a:t>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nance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Cus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urat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4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65" dirty="0">
                <a:latin typeface="Tahoma"/>
                <a:cs typeface="Tahoma"/>
              </a:rPr>
              <a:t>com.day.cq.wcm.core.impl.VersionPurgeTask</a:t>
            </a:r>
            <a:endParaRPr sz="1100">
              <a:latin typeface="Tahoma"/>
              <a:cs typeface="Tahoma"/>
            </a:endParaRPr>
          </a:p>
          <a:p>
            <a:pPr marL="822960" lvl="2" indent="-172720">
              <a:lnSpc>
                <a:spcPct val="100000"/>
              </a:lnSpc>
              <a:spcBef>
                <a:spcPts val="484"/>
              </a:spcBef>
              <a:buSzPct val="54545"/>
              <a:buFont typeface="Segoe UI Symbol"/>
              <a:buChar char="◆"/>
              <a:tabLst>
                <a:tab pos="823594" algn="l"/>
              </a:tabLst>
            </a:pPr>
            <a:r>
              <a:rPr sz="1100" spc="-55" dirty="0">
                <a:latin typeface="Tahoma"/>
                <a:cs typeface="Tahoma"/>
              </a:rPr>
              <a:t>Purge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path,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number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versions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age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3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70" dirty="0">
                <a:latin typeface="Tahoma"/>
                <a:cs typeface="Tahoma"/>
              </a:rPr>
              <a:t>.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170" dirty="0">
                <a:latin typeface="Tahoma"/>
                <a:cs typeface="Tahoma"/>
              </a:rPr>
              <a:t>.</a:t>
            </a:r>
            <a:r>
              <a:rPr sz="1100" spc="-100" dirty="0">
                <a:latin typeface="Tahoma"/>
                <a:cs typeface="Tahoma"/>
              </a:rPr>
              <a:t>cq</a:t>
            </a:r>
            <a:r>
              <a:rPr sz="1100" spc="-65" dirty="0">
                <a:latin typeface="Tahoma"/>
                <a:cs typeface="Tahoma"/>
              </a:rPr>
              <a:t>.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70" dirty="0">
                <a:latin typeface="Tahoma"/>
                <a:cs typeface="Tahoma"/>
              </a:rPr>
              <a:t>.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70" dirty="0">
                <a:latin typeface="Tahoma"/>
                <a:cs typeface="Tahoma"/>
              </a:rPr>
              <a:t>.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822960" lvl="2" indent="-172720">
              <a:lnSpc>
                <a:spcPct val="100000"/>
              </a:lnSpc>
              <a:spcBef>
                <a:spcPts val="480"/>
              </a:spcBef>
              <a:buSzPct val="54545"/>
              <a:buFont typeface="Segoe UI Symbol"/>
              <a:buChar char="◆"/>
              <a:tabLst>
                <a:tab pos="823594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owns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right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override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these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mitigate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degradation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2605" y="8727947"/>
            <a:ext cx="1181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79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usto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ks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80" dirty="0">
                <a:latin typeface="Tahoma"/>
                <a:cs typeface="Tahoma"/>
              </a:rPr>
              <a:t>j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ow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ov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ow</a:t>
            </a:r>
            <a:endParaRPr sz="1100">
              <a:latin typeface="Tahoma"/>
              <a:cs typeface="Tahoma"/>
            </a:endParaRPr>
          </a:p>
          <a:p>
            <a:pPr marL="193040" marR="3937000" indent="113664">
              <a:lnSpc>
                <a:spcPts val="2090"/>
              </a:lnSpc>
              <a:spcBef>
                <a:spcPts val="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55" dirty="0">
                <a:latin typeface="Tahoma"/>
                <a:cs typeface="Tahoma"/>
              </a:rPr>
              <a:t>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15" dirty="0">
                <a:latin typeface="Tahoma"/>
                <a:cs typeface="Tahoma"/>
              </a:rPr>
              <a:t>Mo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urat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com.adobe.granite.taskmanagement.impl.purge.TaskPurgeMaintenanceTask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com.adobe.granite.workflow.purge.Scheduler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(factory)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35" dirty="0">
                <a:latin typeface="Tahoma"/>
                <a:cs typeface="Tahoma"/>
              </a:rPr>
              <a:t>0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com.adobe.cq.projects.purge.Scheduler</a:t>
            </a:r>
            <a:r>
              <a:rPr sz="1100" spc="-65" dirty="0">
                <a:latin typeface="Tahoma"/>
                <a:cs typeface="Tahoma"/>
              </a:rPr>
              <a:t> (factory)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35" dirty="0">
                <a:latin typeface="Tahoma"/>
                <a:cs typeface="Tahoma"/>
              </a:rPr>
              <a:t>0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790"/>
              </a:spcBef>
            </a:pP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stored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/apps/*/config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folders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3367" y="8727947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0899" y="5645403"/>
            <a:ext cx="6070600" cy="204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always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cluster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running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sz="1100" spc="-50" dirty="0">
                <a:latin typeface="Tahoma"/>
                <a:cs typeface="Tahoma"/>
              </a:rPr>
              <a:t>During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update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Service: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instances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running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parallel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old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break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created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created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2986" y="4435347"/>
            <a:ext cx="1174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4448175" cy="2066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State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ny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35" dirty="0">
                <a:latin typeface="Tahoma"/>
                <a:cs typeface="Tahoma"/>
              </a:rPr>
              <a:t>File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sk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nsi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nc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25" dirty="0">
                <a:latin typeface="Tahoma"/>
                <a:cs typeface="Tahoma"/>
              </a:rPr>
              <a:t>cl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Temporary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storage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relating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processing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requests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possible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Temporary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storage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abused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huge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files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72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2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0530" y="8727947"/>
            <a:ext cx="1028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110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3939" y="5645403"/>
            <a:ext cx="5556885" cy="223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Observation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60" dirty="0">
                <a:latin typeface="Tahoma"/>
                <a:cs typeface="Tahoma"/>
              </a:rPr>
              <a:t>so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bs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ca</a:t>
            </a:r>
            <a:r>
              <a:rPr sz="1100" spc="-35" dirty="0">
                <a:latin typeface="Tahoma"/>
                <a:cs typeface="Tahoma"/>
              </a:rPr>
              <a:t>nno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cu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000">
              <a:latin typeface="Tahoma"/>
              <a:cs typeface="Tahoma"/>
            </a:endParaRPr>
          </a:p>
          <a:p>
            <a:pPr marR="5080">
              <a:lnSpc>
                <a:spcPct val="105400"/>
              </a:lnSpc>
            </a:pPr>
            <a:r>
              <a:rPr sz="1100" spc="-65" dirty="0">
                <a:latin typeface="Tahoma"/>
                <a:cs typeface="Tahoma"/>
              </a:rPr>
              <a:t>Example:</a:t>
            </a:r>
            <a:r>
              <a:rPr sz="1100" spc="1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When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change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happening,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instance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taken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down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replaced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different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instance.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0" dirty="0">
                <a:latin typeface="Tahoma"/>
                <a:cs typeface="Tahoma"/>
              </a:rPr>
              <a:t>Other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topology,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active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time,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react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event.</a:t>
            </a:r>
            <a:endParaRPr sz="1100">
              <a:latin typeface="Tahoma"/>
              <a:cs typeface="Tahoma"/>
            </a:endParaRPr>
          </a:p>
          <a:p>
            <a:pPr marL="318135" indent="-205104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18135" algn="l"/>
                <a:tab pos="318770" algn="l"/>
              </a:tabLst>
            </a:pPr>
            <a:r>
              <a:rPr sz="1100" spc="-30" dirty="0">
                <a:latin typeface="Tahoma"/>
                <a:cs typeface="Tahoma"/>
              </a:rPr>
              <a:t>Ho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7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8455" y="44353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111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066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kg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nni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29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bs</a:t>
            </a:r>
            <a:endParaRPr sz="1400">
              <a:latin typeface="Tahoma"/>
              <a:cs typeface="Tahoma"/>
            </a:endParaRPr>
          </a:p>
          <a:p>
            <a:pPr marL="193040" marR="484505">
              <a:lnSpc>
                <a:spcPct val="160000"/>
              </a:lnSpc>
              <a:spcBef>
                <a:spcPts val="370"/>
              </a:spcBef>
            </a:pPr>
            <a:r>
              <a:rPr sz="1100" spc="-55" dirty="0">
                <a:latin typeface="Tahoma"/>
                <a:cs typeface="Tahoma"/>
              </a:rPr>
              <a:t>Background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tasks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assume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instance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running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brought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down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time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resilient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resumable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0"/>
              </a:spcBef>
            </a:pPr>
            <a:r>
              <a:rPr sz="1100" spc="-45" dirty="0">
                <a:latin typeface="Tahoma"/>
                <a:cs typeface="Tahoma"/>
              </a:rPr>
              <a:t>Long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running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jobs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avoided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possible.</a:t>
            </a:r>
            <a:r>
              <a:rPr sz="1100" spc="170" dirty="0">
                <a:latin typeface="Tahoma"/>
                <a:cs typeface="Tahoma"/>
              </a:rPr>
              <a:t> </a:t>
            </a:r>
            <a:r>
              <a:rPr sz="1100" spc="-125" dirty="0">
                <a:latin typeface="Tahoma"/>
                <a:cs typeface="Tahoma"/>
              </a:rPr>
              <a:t>If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necessary,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bs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jo</a:t>
            </a:r>
            <a:r>
              <a:rPr sz="1100" spc="-65" dirty="0">
                <a:latin typeface="Tahoma"/>
                <a:cs typeface="Tahoma"/>
              </a:rPr>
              <a:t>bs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sc</a:t>
            </a:r>
            <a:r>
              <a:rPr sz="1100" spc="-7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30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2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2892" y="8727947"/>
            <a:ext cx="984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10" dirty="0">
                <a:solidFill>
                  <a:srgbClr val="FFFFFF"/>
                </a:solidFill>
                <a:latin typeface="Tahoma"/>
                <a:cs typeface="Tahoma"/>
              </a:rPr>
              <a:t>112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3939" y="5645403"/>
            <a:ext cx="5177155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Ou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95"/>
              </a:spcBef>
            </a:pPr>
            <a:r>
              <a:rPr sz="1050" i="1" spc="-130" dirty="0">
                <a:latin typeface="Verdana"/>
                <a:cs typeface="Verdana"/>
              </a:rPr>
              <a:t>Recommended:</a:t>
            </a:r>
            <a:endParaRPr sz="1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ny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</a:t>
            </a:r>
            <a:r>
              <a:rPr sz="1100" spc="-85" dirty="0">
                <a:latin typeface="Tahoma"/>
                <a:cs typeface="Tahoma"/>
              </a:rPr>
              <a:t>TT</a:t>
            </a:r>
            <a:r>
              <a:rPr sz="1100" spc="-2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nne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so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nne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25" dirty="0">
                <a:latin typeface="Tahoma"/>
                <a:cs typeface="Tahoma"/>
              </a:rPr>
              <a:t>s.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125" dirty="0">
                <a:latin typeface="Tahoma"/>
                <a:cs typeface="Tahoma"/>
              </a:rPr>
              <a:t>If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used,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enforce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global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timeouts.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60" dirty="0">
                <a:latin typeface="Tahoma"/>
                <a:cs typeface="Tahoma"/>
              </a:rPr>
              <a:t>Use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provided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i="1" spc="-150" dirty="0">
                <a:latin typeface="Verdana"/>
                <a:cs typeface="Verdana"/>
              </a:rPr>
              <a:t>Apache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165" dirty="0">
                <a:latin typeface="Verdana"/>
                <a:cs typeface="Verdana"/>
              </a:rPr>
              <a:t>HttpComponents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i="1" spc="-135" dirty="0">
                <a:latin typeface="Verdana"/>
                <a:cs typeface="Verdana"/>
              </a:rPr>
              <a:t>Client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i="1" spc="-210" dirty="0">
                <a:latin typeface="Verdana"/>
                <a:cs typeface="Verdana"/>
              </a:rPr>
              <a:t>4.x</a:t>
            </a:r>
            <a:r>
              <a:rPr sz="1100" i="1" spc="-120" dirty="0">
                <a:latin typeface="Verdana"/>
                <a:cs typeface="Verdana"/>
              </a:rPr>
              <a:t> </a:t>
            </a:r>
            <a:r>
              <a:rPr sz="1100" spc="-45" dirty="0">
                <a:latin typeface="Tahoma"/>
                <a:cs typeface="Tahoma"/>
              </a:rPr>
              <a:t>library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making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HTTP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connections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54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2511" y="4435347"/>
            <a:ext cx="990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5" dirty="0">
                <a:solidFill>
                  <a:srgbClr val="FFFFFF"/>
                </a:solidFill>
                <a:latin typeface="Tahoma"/>
                <a:cs typeface="Tahoma"/>
              </a:rPr>
              <a:t>113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28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Ge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85" dirty="0">
                <a:latin typeface="Tahoma"/>
                <a:cs typeface="Tahoma"/>
              </a:rPr>
              <a:t>ss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us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Branches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pushed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tested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non-production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before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moving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production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890"/>
              </a:spcBef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DK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Local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Development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environment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exactly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same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New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0" dirty="0">
                <a:latin typeface="Tahoma"/>
                <a:cs typeface="Tahoma"/>
              </a:rPr>
              <a:t>j</a:t>
            </a:r>
            <a:r>
              <a:rPr sz="1100" spc="-60" dirty="0">
                <a:latin typeface="Tahoma"/>
                <a:cs typeface="Tahoma"/>
              </a:rPr>
              <a:t>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1750" y="8727947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114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uri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80" dirty="0">
                <a:latin typeface="Tahoma"/>
                <a:cs typeface="Tahoma"/>
              </a:rPr>
              <a:t> 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Familiar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httpd.conf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dispatcher.any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files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broken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smaller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pieces</a:t>
            </a:r>
            <a:endParaRPr sz="11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65" dirty="0">
                <a:latin typeface="Tahoma"/>
                <a:cs typeface="Tahoma"/>
              </a:rPr>
              <a:t>SDK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provides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validation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scripts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docker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testing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3146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57" baseline="4629" dirty="0">
                <a:solidFill>
                  <a:srgbClr val="FFFFFF"/>
                </a:solidFill>
                <a:latin typeface="Tahoma"/>
                <a:cs typeface="Tahoma"/>
              </a:rPr>
              <a:t>115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1168400"/>
            <a:ext cx="6096000" cy="3429000"/>
            <a:chOff x="838200" y="1168400"/>
            <a:chExt cx="6096000" cy="3429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168400"/>
              <a:ext cx="6095999" cy="3429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4036567"/>
              <a:ext cx="265175" cy="3596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238125">
              <a:lnSpc>
                <a:spcPct val="100000"/>
              </a:lnSpc>
            </a:pPr>
            <a:r>
              <a:rPr sz="1800" b="1" spc="-3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ntr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 marL="238125">
              <a:lnSpc>
                <a:spcPct val="100000"/>
              </a:lnSpc>
              <a:spcBef>
                <a:spcPts val="173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ht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115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0530" y="8727947"/>
            <a:ext cx="1028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116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239" y="5645403"/>
            <a:ext cx="4104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(AEM)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36431" y="6027927"/>
            <a:ext cx="5821680" cy="2776855"/>
            <a:chOff x="1036431" y="6027927"/>
            <a:chExt cx="5821680" cy="2776855"/>
          </a:xfrm>
        </p:grpSpPr>
        <p:sp>
          <p:nvSpPr>
            <p:cNvPr id="20" name="object 20"/>
            <p:cNvSpPr/>
            <p:nvPr/>
          </p:nvSpPr>
          <p:spPr>
            <a:xfrm>
              <a:off x="2599715" y="6188430"/>
              <a:ext cx="1366520" cy="2277110"/>
            </a:xfrm>
            <a:custGeom>
              <a:avLst/>
              <a:gdLst/>
              <a:ahLst/>
              <a:cxnLst/>
              <a:rect l="l" t="t" r="r" b="b"/>
              <a:pathLst>
                <a:path w="1366520" h="2277109">
                  <a:moveTo>
                    <a:pt x="1366469" y="1160487"/>
                  </a:moveTo>
                  <a:lnTo>
                    <a:pt x="0" y="1160487"/>
                  </a:lnTo>
                  <a:lnTo>
                    <a:pt x="0" y="2276652"/>
                  </a:lnTo>
                  <a:lnTo>
                    <a:pt x="1366469" y="2276652"/>
                  </a:lnTo>
                  <a:lnTo>
                    <a:pt x="1366469" y="1160487"/>
                  </a:lnTo>
                  <a:close/>
                </a:path>
                <a:path w="1366520" h="2277109">
                  <a:moveTo>
                    <a:pt x="1366469" y="0"/>
                  </a:moveTo>
                  <a:lnTo>
                    <a:pt x="0" y="0"/>
                  </a:lnTo>
                  <a:lnTo>
                    <a:pt x="0" y="1068108"/>
                  </a:lnTo>
                  <a:lnTo>
                    <a:pt x="1366469" y="1068108"/>
                  </a:lnTo>
                  <a:lnTo>
                    <a:pt x="1366469" y="0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7224" y="6027927"/>
              <a:ext cx="3160776" cy="27767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6753" y="6186958"/>
              <a:ext cx="2841759" cy="245616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8304" y="6340449"/>
              <a:ext cx="2320518" cy="20381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365920" y="6338065"/>
              <a:ext cx="2327275" cy="2044700"/>
            </a:xfrm>
            <a:custGeom>
              <a:avLst/>
              <a:gdLst/>
              <a:ahLst/>
              <a:cxnLst/>
              <a:rect l="l" t="t" r="r" b="b"/>
              <a:pathLst>
                <a:path w="2327275" h="2044700">
                  <a:moveTo>
                    <a:pt x="0" y="0"/>
                  </a:moveTo>
                  <a:lnTo>
                    <a:pt x="2327046" y="0"/>
                  </a:lnTo>
                  <a:lnTo>
                    <a:pt x="2327046" y="2044473"/>
                  </a:lnTo>
                  <a:lnTo>
                    <a:pt x="0" y="2044473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6431" y="7348915"/>
              <a:ext cx="1333500" cy="1116330"/>
            </a:xfrm>
            <a:custGeom>
              <a:avLst/>
              <a:gdLst/>
              <a:ahLst/>
              <a:cxnLst/>
              <a:rect l="l" t="t" r="r" b="b"/>
              <a:pathLst>
                <a:path w="1333500" h="1116329">
                  <a:moveTo>
                    <a:pt x="1333055" y="0"/>
                  </a:moveTo>
                  <a:lnTo>
                    <a:pt x="0" y="0"/>
                  </a:lnTo>
                  <a:lnTo>
                    <a:pt x="0" y="1116164"/>
                  </a:lnTo>
                  <a:lnTo>
                    <a:pt x="1333055" y="1116164"/>
                  </a:lnTo>
                  <a:lnTo>
                    <a:pt x="1333055" y="0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6421" y="6188430"/>
              <a:ext cx="2929890" cy="1812289"/>
            </a:xfrm>
            <a:custGeom>
              <a:avLst/>
              <a:gdLst/>
              <a:ahLst/>
              <a:cxnLst/>
              <a:rect l="l" t="t" r="r" b="b"/>
              <a:pathLst>
                <a:path w="2929890" h="1812290">
                  <a:moveTo>
                    <a:pt x="1328877" y="1163675"/>
                  </a:moveTo>
                  <a:lnTo>
                    <a:pt x="0" y="1163675"/>
                  </a:lnTo>
                  <a:lnTo>
                    <a:pt x="0" y="1695945"/>
                  </a:lnTo>
                  <a:lnTo>
                    <a:pt x="559803" y="1695945"/>
                  </a:lnTo>
                  <a:lnTo>
                    <a:pt x="644385" y="1812277"/>
                  </a:lnTo>
                  <a:lnTo>
                    <a:pt x="728954" y="1695945"/>
                  </a:lnTo>
                  <a:lnTo>
                    <a:pt x="1328877" y="1695945"/>
                  </a:lnTo>
                  <a:lnTo>
                    <a:pt x="1328877" y="1163675"/>
                  </a:lnTo>
                  <a:close/>
                </a:path>
                <a:path w="2929890" h="1812290">
                  <a:moveTo>
                    <a:pt x="2929763" y="0"/>
                  </a:moveTo>
                  <a:lnTo>
                    <a:pt x="1564563" y="0"/>
                  </a:lnTo>
                  <a:lnTo>
                    <a:pt x="1564563" y="532269"/>
                  </a:lnTo>
                  <a:lnTo>
                    <a:pt x="2139683" y="532269"/>
                  </a:lnTo>
                  <a:lnTo>
                    <a:pt x="2226564" y="648601"/>
                  </a:lnTo>
                  <a:lnTo>
                    <a:pt x="2313457" y="532269"/>
                  </a:lnTo>
                  <a:lnTo>
                    <a:pt x="2929763" y="532269"/>
                  </a:lnTo>
                  <a:lnTo>
                    <a:pt x="2929763" y="0"/>
                  </a:lnTo>
                  <a:close/>
                </a:path>
              </a:pathLst>
            </a:custGeom>
            <a:solidFill>
              <a:srgbClr val="06A7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6431" y="6188429"/>
              <a:ext cx="1333500" cy="1068705"/>
            </a:xfrm>
            <a:custGeom>
              <a:avLst/>
              <a:gdLst/>
              <a:ahLst/>
              <a:cxnLst/>
              <a:rect l="l" t="t" r="r" b="b"/>
              <a:pathLst>
                <a:path w="1333500" h="1068704">
                  <a:moveTo>
                    <a:pt x="1333055" y="0"/>
                  </a:moveTo>
                  <a:lnTo>
                    <a:pt x="0" y="0"/>
                  </a:lnTo>
                  <a:lnTo>
                    <a:pt x="0" y="1068108"/>
                  </a:lnTo>
                  <a:lnTo>
                    <a:pt x="1333055" y="1068108"/>
                  </a:lnTo>
                  <a:lnTo>
                    <a:pt x="1333055" y="0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951369" y="6431788"/>
            <a:ext cx="6191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6431" y="7348915"/>
            <a:ext cx="1333500" cy="1116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82880" indent="40005">
              <a:lnSpc>
                <a:spcPct val="100000"/>
              </a:lnSpc>
              <a:spcBef>
                <a:spcPts val="82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Tahoma"/>
              <a:cs typeface="Tahoma"/>
            </a:endParaRPr>
          </a:p>
          <a:p>
            <a:pPr marL="182880" marR="128270">
              <a:lnSpc>
                <a:spcPts val="819"/>
              </a:lnSpc>
            </a:pP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7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50257" y="6852932"/>
            <a:ext cx="1107440" cy="23304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5715">
              <a:lnSpc>
                <a:spcPts val="790"/>
              </a:lnSpc>
              <a:spcBef>
                <a:spcPts val="165"/>
              </a:spcBef>
            </a:pP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ode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700" spc="-9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testing,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40612" y="6186970"/>
            <a:ext cx="2926080" cy="1817370"/>
          </a:xfrm>
          <a:custGeom>
            <a:avLst/>
            <a:gdLst/>
            <a:ahLst/>
            <a:cxnLst/>
            <a:rect l="l" t="t" r="r" b="b"/>
            <a:pathLst>
              <a:path w="2926079" h="1817370">
                <a:moveTo>
                  <a:pt x="1328877" y="0"/>
                </a:moveTo>
                <a:lnTo>
                  <a:pt x="0" y="0"/>
                </a:lnTo>
                <a:lnTo>
                  <a:pt x="0" y="537489"/>
                </a:lnTo>
                <a:lnTo>
                  <a:pt x="559803" y="537489"/>
                </a:lnTo>
                <a:lnTo>
                  <a:pt x="644385" y="654964"/>
                </a:lnTo>
                <a:lnTo>
                  <a:pt x="728954" y="537489"/>
                </a:lnTo>
                <a:lnTo>
                  <a:pt x="1328877" y="537489"/>
                </a:lnTo>
                <a:lnTo>
                  <a:pt x="1328877" y="0"/>
                </a:lnTo>
                <a:close/>
              </a:path>
              <a:path w="2926079" h="1817370">
                <a:moveTo>
                  <a:pt x="2925572" y="1161948"/>
                </a:moveTo>
                <a:lnTo>
                  <a:pt x="1560372" y="1161948"/>
                </a:lnTo>
                <a:lnTo>
                  <a:pt x="1560372" y="1699437"/>
                </a:lnTo>
                <a:lnTo>
                  <a:pt x="2135492" y="1699437"/>
                </a:lnTo>
                <a:lnTo>
                  <a:pt x="2222373" y="1816912"/>
                </a:lnTo>
                <a:lnTo>
                  <a:pt x="2309266" y="1699437"/>
                </a:lnTo>
                <a:lnTo>
                  <a:pt x="2925572" y="1699437"/>
                </a:lnTo>
                <a:lnTo>
                  <a:pt x="2925572" y="1161948"/>
                </a:lnTo>
                <a:close/>
              </a:path>
            </a:pathLst>
          </a:custGeom>
          <a:solidFill>
            <a:srgbClr val="06A7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974326" y="7644383"/>
            <a:ext cx="596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Auto-scaling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6431" y="6188429"/>
            <a:ext cx="1333500" cy="1068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  <a:spcBef>
                <a:spcPts val="5"/>
              </a:spcBef>
            </a:pP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rt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000">
              <a:latin typeface="Tahoma"/>
              <a:cs typeface="Tahoma"/>
            </a:endParaRPr>
          </a:p>
          <a:p>
            <a:pPr marL="114300" marR="32384" indent="-20320">
              <a:lnSpc>
                <a:spcPts val="790"/>
              </a:lnSpc>
              <a:spcBef>
                <a:spcPts val="685"/>
              </a:spcBef>
            </a:pP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ly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cces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ag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clou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environment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CI/CD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79697" y="8017243"/>
            <a:ext cx="124968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59690">
              <a:lnSpc>
                <a:spcPts val="819"/>
              </a:lnSpc>
              <a:spcBef>
                <a:spcPts val="140"/>
              </a:spcBef>
            </a:pP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Det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f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dd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10" dirty="0">
                <a:solidFill>
                  <a:srgbClr val="FFFFFF"/>
                </a:solidFill>
                <a:latin typeface="Tahoma"/>
                <a:cs typeface="Tahoma"/>
              </a:rPr>
              <a:t>l 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cap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acity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520189" y="6205908"/>
            <a:ext cx="1864995" cy="1428750"/>
            <a:chOff x="1520189" y="6205908"/>
            <a:chExt cx="1864995" cy="1428750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8955" y="7390455"/>
              <a:ext cx="250338" cy="21969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0395" y="7391129"/>
              <a:ext cx="224766" cy="2429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0429" y="6258929"/>
              <a:ext cx="221357" cy="12315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0189" y="6205908"/>
              <a:ext cx="292656" cy="29265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1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5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toscali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104139" algn="ctr">
                        <a:lnSpc>
                          <a:spcPct val="100000"/>
                        </a:lnSpc>
                        <a:spcBef>
                          <a:spcPts val="1270"/>
                        </a:spcBef>
                        <a:tabLst>
                          <a:tab pos="321945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	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104139" algn="ctr">
                        <a:lnSpc>
                          <a:spcPct val="100000"/>
                        </a:lnSpc>
                        <a:tabLst>
                          <a:tab pos="321945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	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71145" marR="393065" algn="ctr">
                        <a:lnSpc>
                          <a:spcPct val="1022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ng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ub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lis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er-Dis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  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Tiers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ik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ng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riggered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281305" algn="ctr">
                        <a:lnSpc>
                          <a:spcPct val="100000"/>
                        </a:lnSpc>
                        <a:spcBef>
                          <a:spcPts val="890"/>
                        </a:spcBef>
                        <a:tabLst>
                          <a:tab pos="252729" algn="l"/>
                          <a:tab pos="628015" algn="l"/>
                          <a:tab pos="881380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	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	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281305" algn="ctr">
                        <a:lnSpc>
                          <a:spcPct val="100000"/>
                        </a:lnSpc>
                        <a:tabLst>
                          <a:tab pos="252729" algn="l"/>
                          <a:tab pos="628015" algn="l"/>
                          <a:tab pos="881380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	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	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1600" marR="325120" algn="ctr">
                        <a:lnSpc>
                          <a:spcPct val="10220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ier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dd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oud  M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ng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117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1925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068305" y="1987568"/>
            <a:ext cx="5619115" cy="1558925"/>
            <a:chOff x="1068305" y="1987568"/>
            <a:chExt cx="5619115" cy="1558925"/>
          </a:xfrm>
        </p:grpSpPr>
        <p:sp>
          <p:nvSpPr>
            <p:cNvPr id="8" name="object 8"/>
            <p:cNvSpPr/>
            <p:nvPr/>
          </p:nvSpPr>
          <p:spPr>
            <a:xfrm>
              <a:off x="1068516" y="2018089"/>
              <a:ext cx="1364615" cy="1205230"/>
            </a:xfrm>
            <a:custGeom>
              <a:avLst/>
              <a:gdLst/>
              <a:ahLst/>
              <a:cxnLst/>
              <a:rect l="l" t="t" r="r" b="b"/>
              <a:pathLst>
                <a:path w="1364614" h="1205230">
                  <a:moveTo>
                    <a:pt x="1364065" y="0"/>
                  </a:moveTo>
                  <a:lnTo>
                    <a:pt x="0" y="0"/>
                  </a:lnTo>
                  <a:lnTo>
                    <a:pt x="0" y="1205181"/>
                  </a:lnTo>
                  <a:lnTo>
                    <a:pt x="1364065" y="1205181"/>
                  </a:lnTo>
                  <a:lnTo>
                    <a:pt x="1364065" y="0"/>
                  </a:lnTo>
                  <a:close/>
                </a:path>
              </a:pathLst>
            </a:custGeom>
            <a:solidFill>
              <a:srgbClr val="06A7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8305" y="3223271"/>
              <a:ext cx="1364615" cy="323215"/>
            </a:xfrm>
            <a:custGeom>
              <a:avLst/>
              <a:gdLst/>
              <a:ahLst/>
              <a:cxnLst/>
              <a:rect l="l" t="t" r="r" b="b"/>
              <a:pathLst>
                <a:path w="1364614" h="323214">
                  <a:moveTo>
                    <a:pt x="1364065" y="0"/>
                  </a:moveTo>
                  <a:lnTo>
                    <a:pt x="0" y="0"/>
                  </a:lnTo>
                  <a:lnTo>
                    <a:pt x="0" y="322959"/>
                  </a:lnTo>
                  <a:lnTo>
                    <a:pt x="1364065" y="322959"/>
                  </a:lnTo>
                  <a:lnTo>
                    <a:pt x="1364065" y="0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9533" y="2121898"/>
              <a:ext cx="220345" cy="433705"/>
            </a:xfrm>
            <a:custGeom>
              <a:avLst/>
              <a:gdLst/>
              <a:ahLst/>
              <a:cxnLst/>
              <a:rect l="l" t="t" r="r" b="b"/>
              <a:pathLst>
                <a:path w="220344" h="433705">
                  <a:moveTo>
                    <a:pt x="0" y="0"/>
                  </a:moveTo>
                  <a:lnTo>
                    <a:pt x="220330" y="0"/>
                  </a:lnTo>
                  <a:lnTo>
                    <a:pt x="220330" y="433627"/>
                  </a:lnTo>
                  <a:lnTo>
                    <a:pt x="0" y="43362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16227" y="2206227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16227" y="2408721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16227" y="2446352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09155" y="2121898"/>
              <a:ext cx="220345" cy="433705"/>
            </a:xfrm>
            <a:custGeom>
              <a:avLst/>
              <a:gdLst/>
              <a:ahLst/>
              <a:cxnLst/>
              <a:rect l="l" t="t" r="r" b="b"/>
              <a:pathLst>
                <a:path w="220344" h="433705">
                  <a:moveTo>
                    <a:pt x="0" y="0"/>
                  </a:moveTo>
                  <a:lnTo>
                    <a:pt x="220330" y="0"/>
                  </a:lnTo>
                  <a:lnTo>
                    <a:pt x="220330" y="433627"/>
                  </a:lnTo>
                  <a:lnTo>
                    <a:pt x="0" y="43362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45849" y="2206227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45849" y="2408721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5849" y="2446352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9533" y="2644748"/>
              <a:ext cx="220345" cy="433705"/>
            </a:xfrm>
            <a:custGeom>
              <a:avLst/>
              <a:gdLst/>
              <a:ahLst/>
              <a:cxnLst/>
              <a:rect l="l" t="t" r="r" b="b"/>
              <a:pathLst>
                <a:path w="220344" h="433705">
                  <a:moveTo>
                    <a:pt x="0" y="0"/>
                  </a:moveTo>
                  <a:lnTo>
                    <a:pt x="220330" y="0"/>
                  </a:lnTo>
                  <a:lnTo>
                    <a:pt x="220330" y="433627"/>
                  </a:lnTo>
                  <a:lnTo>
                    <a:pt x="0" y="43362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16227" y="2729076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6227" y="2931570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16227" y="2969201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09154" y="2644746"/>
              <a:ext cx="220345" cy="433705"/>
            </a:xfrm>
            <a:custGeom>
              <a:avLst/>
              <a:gdLst/>
              <a:ahLst/>
              <a:cxnLst/>
              <a:rect l="l" t="t" r="r" b="b"/>
              <a:pathLst>
                <a:path w="220344" h="433705">
                  <a:moveTo>
                    <a:pt x="0" y="0"/>
                  </a:moveTo>
                  <a:lnTo>
                    <a:pt x="220330" y="0"/>
                  </a:lnTo>
                  <a:lnTo>
                    <a:pt x="220330" y="433627"/>
                  </a:lnTo>
                  <a:lnTo>
                    <a:pt x="0" y="43362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45849" y="2729076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45849" y="2931570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5849" y="2969201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19">
                  <a:moveTo>
                    <a:pt x="0" y="0"/>
                  </a:moveTo>
                  <a:lnTo>
                    <a:pt x="14694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96856" y="2013464"/>
              <a:ext cx="1364615" cy="1205230"/>
            </a:xfrm>
            <a:custGeom>
              <a:avLst/>
              <a:gdLst/>
              <a:ahLst/>
              <a:cxnLst/>
              <a:rect l="l" t="t" r="r" b="b"/>
              <a:pathLst>
                <a:path w="1364614" h="1205230">
                  <a:moveTo>
                    <a:pt x="1364065" y="0"/>
                  </a:moveTo>
                  <a:lnTo>
                    <a:pt x="0" y="0"/>
                  </a:lnTo>
                  <a:lnTo>
                    <a:pt x="0" y="1205183"/>
                  </a:lnTo>
                  <a:lnTo>
                    <a:pt x="1364065" y="1205183"/>
                  </a:lnTo>
                  <a:lnTo>
                    <a:pt x="1364065" y="0"/>
                  </a:lnTo>
                  <a:close/>
                </a:path>
              </a:pathLst>
            </a:custGeom>
            <a:solidFill>
              <a:srgbClr val="06A7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96856" y="3218646"/>
              <a:ext cx="1364615" cy="323215"/>
            </a:xfrm>
            <a:custGeom>
              <a:avLst/>
              <a:gdLst/>
              <a:ahLst/>
              <a:cxnLst/>
              <a:rect l="l" t="t" r="r" b="b"/>
              <a:pathLst>
                <a:path w="1364614" h="323214">
                  <a:moveTo>
                    <a:pt x="1364065" y="0"/>
                  </a:moveTo>
                  <a:lnTo>
                    <a:pt x="0" y="0"/>
                  </a:lnTo>
                  <a:lnTo>
                    <a:pt x="0" y="322959"/>
                  </a:lnTo>
                  <a:lnTo>
                    <a:pt x="1364065" y="322959"/>
                  </a:lnTo>
                  <a:lnTo>
                    <a:pt x="1364065" y="0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6606" y="2013464"/>
              <a:ext cx="1068275" cy="10682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2173" y="3328892"/>
              <a:ext cx="198716" cy="21733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09890" y="2013464"/>
              <a:ext cx="1364615" cy="1205230"/>
            </a:xfrm>
            <a:custGeom>
              <a:avLst/>
              <a:gdLst/>
              <a:ahLst/>
              <a:cxnLst/>
              <a:rect l="l" t="t" r="r" b="b"/>
              <a:pathLst>
                <a:path w="1364614" h="1205230">
                  <a:moveTo>
                    <a:pt x="1364065" y="0"/>
                  </a:moveTo>
                  <a:lnTo>
                    <a:pt x="0" y="0"/>
                  </a:lnTo>
                  <a:lnTo>
                    <a:pt x="0" y="1205183"/>
                  </a:lnTo>
                  <a:lnTo>
                    <a:pt x="1364065" y="1205183"/>
                  </a:lnTo>
                  <a:lnTo>
                    <a:pt x="1364065" y="0"/>
                  </a:lnTo>
                  <a:close/>
                </a:path>
              </a:pathLst>
            </a:custGeom>
            <a:solidFill>
              <a:srgbClr val="06A7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07199" y="3210666"/>
              <a:ext cx="1367155" cy="323215"/>
            </a:xfrm>
            <a:custGeom>
              <a:avLst/>
              <a:gdLst/>
              <a:ahLst/>
              <a:cxnLst/>
              <a:rect l="l" t="t" r="r" b="b"/>
              <a:pathLst>
                <a:path w="1367154" h="323214">
                  <a:moveTo>
                    <a:pt x="1366757" y="0"/>
                  </a:moveTo>
                  <a:lnTo>
                    <a:pt x="0" y="0"/>
                  </a:lnTo>
                  <a:lnTo>
                    <a:pt x="0" y="322959"/>
                  </a:lnTo>
                  <a:lnTo>
                    <a:pt x="1366757" y="322959"/>
                  </a:lnTo>
                  <a:lnTo>
                    <a:pt x="1366757" y="0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22924" y="2013463"/>
              <a:ext cx="1364615" cy="1205230"/>
            </a:xfrm>
            <a:custGeom>
              <a:avLst/>
              <a:gdLst/>
              <a:ahLst/>
              <a:cxnLst/>
              <a:rect l="l" t="t" r="r" b="b"/>
              <a:pathLst>
                <a:path w="1364615" h="1205230">
                  <a:moveTo>
                    <a:pt x="1364065" y="0"/>
                  </a:moveTo>
                  <a:lnTo>
                    <a:pt x="0" y="0"/>
                  </a:lnTo>
                  <a:lnTo>
                    <a:pt x="0" y="1205183"/>
                  </a:lnTo>
                  <a:lnTo>
                    <a:pt x="1364065" y="1205183"/>
                  </a:lnTo>
                  <a:lnTo>
                    <a:pt x="1364065" y="0"/>
                  </a:lnTo>
                  <a:close/>
                </a:path>
              </a:pathLst>
            </a:custGeom>
            <a:solidFill>
              <a:srgbClr val="06A7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16938" y="3212899"/>
              <a:ext cx="1370330" cy="323215"/>
            </a:xfrm>
            <a:custGeom>
              <a:avLst/>
              <a:gdLst/>
              <a:ahLst/>
              <a:cxnLst/>
              <a:rect l="l" t="t" r="r" b="b"/>
              <a:pathLst>
                <a:path w="1370329" h="323214">
                  <a:moveTo>
                    <a:pt x="1370051" y="0"/>
                  </a:moveTo>
                  <a:lnTo>
                    <a:pt x="0" y="0"/>
                  </a:lnTo>
                  <a:lnTo>
                    <a:pt x="0" y="322959"/>
                  </a:lnTo>
                  <a:lnTo>
                    <a:pt x="1370051" y="322959"/>
                  </a:lnTo>
                  <a:lnTo>
                    <a:pt x="1370051" y="0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2873" y="1987568"/>
              <a:ext cx="1266223" cy="12662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416981" y="2154605"/>
              <a:ext cx="215265" cy="423545"/>
            </a:xfrm>
            <a:custGeom>
              <a:avLst/>
              <a:gdLst/>
              <a:ahLst/>
              <a:cxnLst/>
              <a:rect l="l" t="t" r="r" b="b"/>
              <a:pathLst>
                <a:path w="215264" h="423544">
                  <a:moveTo>
                    <a:pt x="0" y="0"/>
                  </a:moveTo>
                  <a:lnTo>
                    <a:pt x="214957" y="0"/>
                  </a:lnTo>
                  <a:lnTo>
                    <a:pt x="214957" y="423052"/>
                  </a:lnTo>
                  <a:lnTo>
                    <a:pt x="0" y="4230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52780" y="2236877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52780" y="2434432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52780" y="2471146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77577" y="2154605"/>
              <a:ext cx="215265" cy="423545"/>
            </a:xfrm>
            <a:custGeom>
              <a:avLst/>
              <a:gdLst/>
              <a:ahLst/>
              <a:cxnLst/>
              <a:rect l="l" t="t" r="r" b="b"/>
              <a:pathLst>
                <a:path w="215264" h="423544">
                  <a:moveTo>
                    <a:pt x="0" y="0"/>
                  </a:moveTo>
                  <a:lnTo>
                    <a:pt x="214957" y="0"/>
                  </a:lnTo>
                  <a:lnTo>
                    <a:pt x="214957" y="423052"/>
                  </a:lnTo>
                  <a:lnTo>
                    <a:pt x="0" y="4230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713375" y="2236877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13375" y="2434432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13375" y="2471146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16980" y="2664703"/>
              <a:ext cx="215265" cy="423545"/>
            </a:xfrm>
            <a:custGeom>
              <a:avLst/>
              <a:gdLst/>
              <a:ahLst/>
              <a:cxnLst/>
              <a:rect l="l" t="t" r="r" b="b"/>
              <a:pathLst>
                <a:path w="215264" h="423544">
                  <a:moveTo>
                    <a:pt x="0" y="0"/>
                  </a:moveTo>
                  <a:lnTo>
                    <a:pt x="214957" y="0"/>
                  </a:lnTo>
                  <a:lnTo>
                    <a:pt x="214957" y="423052"/>
                  </a:lnTo>
                  <a:lnTo>
                    <a:pt x="0" y="4230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52779" y="2746975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52779" y="2944530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52779" y="2981244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77577" y="2664703"/>
              <a:ext cx="215265" cy="423545"/>
            </a:xfrm>
            <a:custGeom>
              <a:avLst/>
              <a:gdLst/>
              <a:ahLst/>
              <a:cxnLst/>
              <a:rect l="l" t="t" r="r" b="b"/>
              <a:pathLst>
                <a:path w="215264" h="423544">
                  <a:moveTo>
                    <a:pt x="0" y="0"/>
                  </a:moveTo>
                  <a:lnTo>
                    <a:pt x="214957" y="0"/>
                  </a:lnTo>
                  <a:lnTo>
                    <a:pt x="214957" y="423052"/>
                  </a:lnTo>
                  <a:lnTo>
                    <a:pt x="0" y="4230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13380" y="2746975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13380" y="2944530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13380" y="2981244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46369" y="2154605"/>
              <a:ext cx="215265" cy="423545"/>
            </a:xfrm>
            <a:custGeom>
              <a:avLst/>
              <a:gdLst/>
              <a:ahLst/>
              <a:cxnLst/>
              <a:rect l="l" t="t" r="r" b="b"/>
              <a:pathLst>
                <a:path w="215264" h="423544">
                  <a:moveTo>
                    <a:pt x="0" y="0"/>
                  </a:moveTo>
                  <a:lnTo>
                    <a:pt x="214957" y="0"/>
                  </a:lnTo>
                  <a:lnTo>
                    <a:pt x="214957" y="423052"/>
                  </a:lnTo>
                  <a:lnTo>
                    <a:pt x="0" y="4230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82168" y="2236877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82168" y="2434432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82168" y="2471146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06962" y="2154605"/>
              <a:ext cx="215265" cy="423545"/>
            </a:xfrm>
            <a:custGeom>
              <a:avLst/>
              <a:gdLst/>
              <a:ahLst/>
              <a:cxnLst/>
              <a:rect l="l" t="t" r="r" b="b"/>
              <a:pathLst>
                <a:path w="215265" h="423544">
                  <a:moveTo>
                    <a:pt x="0" y="0"/>
                  </a:moveTo>
                  <a:lnTo>
                    <a:pt x="214957" y="0"/>
                  </a:lnTo>
                  <a:lnTo>
                    <a:pt x="214957" y="423052"/>
                  </a:lnTo>
                  <a:lnTo>
                    <a:pt x="0" y="4230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42760" y="2236877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42760" y="2434432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342760" y="2471146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46369" y="2664703"/>
              <a:ext cx="215265" cy="423545"/>
            </a:xfrm>
            <a:custGeom>
              <a:avLst/>
              <a:gdLst/>
              <a:ahLst/>
              <a:cxnLst/>
              <a:rect l="l" t="t" r="r" b="b"/>
              <a:pathLst>
                <a:path w="215264" h="423544">
                  <a:moveTo>
                    <a:pt x="0" y="0"/>
                  </a:moveTo>
                  <a:lnTo>
                    <a:pt x="214957" y="0"/>
                  </a:lnTo>
                  <a:lnTo>
                    <a:pt x="214957" y="423052"/>
                  </a:lnTo>
                  <a:lnTo>
                    <a:pt x="0" y="4230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82168" y="2746975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82168" y="2944530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082168" y="2981244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06962" y="2664703"/>
              <a:ext cx="215265" cy="423545"/>
            </a:xfrm>
            <a:custGeom>
              <a:avLst/>
              <a:gdLst/>
              <a:ahLst/>
              <a:cxnLst/>
              <a:rect l="l" t="t" r="r" b="b"/>
              <a:pathLst>
                <a:path w="215265" h="423544">
                  <a:moveTo>
                    <a:pt x="0" y="0"/>
                  </a:moveTo>
                  <a:lnTo>
                    <a:pt x="214957" y="0"/>
                  </a:lnTo>
                  <a:lnTo>
                    <a:pt x="214957" y="423052"/>
                  </a:lnTo>
                  <a:lnTo>
                    <a:pt x="0" y="4230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42760" y="2746975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42760" y="2944530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342760" y="2981244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10">
                  <a:moveTo>
                    <a:pt x="0" y="0"/>
                  </a:moveTo>
                  <a:lnTo>
                    <a:pt x="1433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961659" y="2079929"/>
              <a:ext cx="638810" cy="1090930"/>
            </a:xfrm>
            <a:custGeom>
              <a:avLst/>
              <a:gdLst/>
              <a:ahLst/>
              <a:cxnLst/>
              <a:rect l="l" t="t" r="r" b="b"/>
              <a:pathLst>
                <a:path w="638809" h="1090930">
                  <a:moveTo>
                    <a:pt x="0" y="0"/>
                  </a:moveTo>
                  <a:lnTo>
                    <a:pt x="638615" y="0"/>
                  </a:lnTo>
                  <a:lnTo>
                    <a:pt x="638615" y="1090526"/>
                  </a:lnTo>
                  <a:lnTo>
                    <a:pt x="0" y="109052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3446" y="3328892"/>
              <a:ext cx="198716" cy="21733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9186" y="3328892"/>
              <a:ext cx="198716" cy="21733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513072" y="2766219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48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41171" y="2766219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05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13072" y="2236482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48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841171" y="2236482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05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446857" y="2252516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48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06086" y="2252516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05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446857" y="2766219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48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706086" y="2766219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05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075241" y="2252516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48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34480" y="2252516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05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075241" y="2766219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48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34480" y="2766219"/>
              <a:ext cx="158115" cy="135890"/>
            </a:xfrm>
            <a:custGeom>
              <a:avLst/>
              <a:gdLst/>
              <a:ahLst/>
              <a:cxnLst/>
              <a:rect l="l" t="t" r="r" b="b"/>
              <a:pathLst>
                <a:path w="158114" h="135889">
                  <a:moveTo>
                    <a:pt x="157962" y="0"/>
                  </a:moveTo>
                  <a:lnTo>
                    <a:pt x="0" y="0"/>
                  </a:lnTo>
                  <a:lnTo>
                    <a:pt x="0" y="135643"/>
                  </a:lnTo>
                  <a:lnTo>
                    <a:pt x="157962" y="135643"/>
                  </a:lnTo>
                  <a:lnTo>
                    <a:pt x="157962" y="0"/>
                  </a:lnTo>
                  <a:close/>
                </a:path>
              </a:pathLst>
            </a:custGeom>
            <a:solidFill>
              <a:srgbClr val="005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8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78425" y="2221913"/>
            <a:ext cx="1003772" cy="660986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85" name="object 85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815952" y="8727947"/>
            <a:ext cx="1524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6944" dirty="0">
                <a:solidFill>
                  <a:srgbClr val="FFFFFF"/>
                </a:solidFill>
                <a:latin typeface="Tahoma"/>
                <a:cs typeface="Tahoma"/>
              </a:rPr>
              <a:t>18</a:t>
            </a:r>
            <a:r>
              <a:rPr sz="600" spc="-16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94159" y="5660644"/>
            <a:ext cx="22047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91" name="object 91"/>
          <p:cNvGraphicFramePr>
            <a:graphicFrameLocks noGrp="1"/>
          </p:cNvGraphicFramePr>
          <p:nvPr/>
        </p:nvGraphicFramePr>
        <p:xfrm>
          <a:off x="966882" y="5987256"/>
          <a:ext cx="5768975" cy="2520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114" dirty="0">
                          <a:latin typeface="Tahoma"/>
                          <a:cs typeface="Tahoma"/>
                        </a:rPr>
                        <a:t>Solution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1841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One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Adobe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solutions,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such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as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AEM,</a:t>
                      </a:r>
                      <a:r>
                        <a:rPr sz="11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Adobe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Target,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or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Adobe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Analytics.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120" dirty="0">
                          <a:latin typeface="Tahoma"/>
                          <a:cs typeface="Tahoma"/>
                        </a:rPr>
                        <a:t>Organization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147955">
                        <a:lnSpc>
                          <a:spcPct val="95500"/>
                        </a:lnSpc>
                        <a:spcBef>
                          <a:spcPts val="130"/>
                        </a:spcBef>
                      </a:pPr>
                      <a:r>
                        <a:rPr sz="1100" spc="-40" dirty="0">
                          <a:latin typeface="Tahoma"/>
                          <a:cs typeface="Tahoma"/>
                        </a:rPr>
                        <a:t>An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Adobe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construct representing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an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Enterprise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customer.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One company may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have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multiple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organizations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depending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how</a:t>
                      </a:r>
                      <a:r>
                        <a:rPr sz="11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they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were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originally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provisioned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'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65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b="1" spc="-125" dirty="0">
                          <a:latin typeface="Tahoma"/>
                          <a:cs typeface="Tahoma"/>
                        </a:rPr>
                        <a:t>Product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337185">
                        <a:lnSpc>
                          <a:spcPct val="94500"/>
                        </a:lnSpc>
                        <a:spcBef>
                          <a:spcPts val="155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A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specific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set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functionality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within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solution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licensed by an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organization.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Different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programs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within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organization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may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entitled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different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sets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products.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example,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Sites,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Assets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Forms.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130" dirty="0">
                          <a:latin typeface="Tahoma"/>
                          <a:cs typeface="Tahoma"/>
                        </a:rPr>
                        <a:t>Program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14097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set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environments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support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logical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grouping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initiatives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usually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corresponds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purchased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Level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Agreements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(SLA).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125" dirty="0">
                          <a:latin typeface="Tahoma"/>
                          <a:cs typeface="Tahoma"/>
                        </a:rPr>
                        <a:t>Environment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46990" algn="just">
                        <a:lnSpc>
                          <a:spcPct val="95500"/>
                        </a:lnSpc>
                        <a:spcBef>
                          <a:spcPts val="13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single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set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virtual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machines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within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Program.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AEM,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this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composed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an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author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instance,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zero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more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publish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instances,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one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more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dispatcher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instances,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CDN,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load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balancer.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65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" name="object 92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5556" y="4435347"/>
            <a:ext cx="1530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6944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16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159" y="1368043"/>
            <a:ext cx="2707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t)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66787" y="1777206"/>
          <a:ext cx="5768975" cy="2246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7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2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110" dirty="0">
                          <a:latin typeface="Tahoma"/>
                          <a:cs typeface="Tahoma"/>
                        </a:rPr>
                        <a:t>Application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692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Set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customizations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configurations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created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by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adapt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 </a:t>
                      </a:r>
                      <a:r>
                        <a:rPr sz="110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nd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ifi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120" dirty="0">
                          <a:latin typeface="Tahoma"/>
                          <a:cs typeface="Tahoma"/>
                        </a:rPr>
                        <a:t>Artifact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1714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deployable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unit.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result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some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build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process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transforms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source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into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single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unit.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b="1" spc="-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b="1" spc="-15" dirty="0">
                          <a:latin typeface="Tahoma"/>
                          <a:cs typeface="Tahoma"/>
                        </a:rPr>
                        <a:t>tif</a:t>
                      </a:r>
                      <a:r>
                        <a:rPr sz="1100" b="1" spc="-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b="1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b="1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1100" b="1" spc="-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b="1" spc="-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spc="-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b="1" spc="-15" dirty="0">
                          <a:latin typeface="Tahoma"/>
                          <a:cs typeface="Tahoma"/>
                        </a:rPr>
                        <a:t>it</a:t>
                      </a:r>
                      <a:r>
                        <a:rPr sz="1100" b="1" spc="-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spc="-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b="1" dirty="0">
                          <a:latin typeface="Tahoma"/>
                          <a:cs typeface="Tahoma"/>
                        </a:rPr>
                        <a:t>y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storage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location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where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customer-specific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artifacts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saved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secured.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b="1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b="1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b="1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b="1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1100" b="1" spc="-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b="1" spc="-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spc="-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b="1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b="1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b="1" spc="-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spc="-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b="1" dirty="0">
                          <a:latin typeface="Tahoma"/>
                          <a:cs typeface="Tahoma"/>
                        </a:rPr>
                        <a:t>y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534035">
                        <a:lnSpc>
                          <a:spcPts val="1300"/>
                        </a:lnSpc>
                        <a:spcBef>
                          <a:spcPts val="14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location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where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customer-specific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source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stored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made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45720" marR="365125">
                        <a:lnSpc>
                          <a:spcPts val="1300"/>
                        </a:lnSpc>
                        <a:spcBef>
                          <a:spcPts val="140"/>
                        </a:spcBef>
                      </a:pPr>
                      <a:r>
                        <a:rPr sz="1100" b="1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spc="-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b="1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b="1" spc="-30" dirty="0">
                          <a:latin typeface="Tahoma"/>
                          <a:cs typeface="Tahoma"/>
                        </a:rPr>
                        <a:t>oy</a:t>
                      </a:r>
                      <a:r>
                        <a:rPr sz="1100" b="1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b="1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b="1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b="1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2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100" b="1" spc="-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spc="-20" dirty="0">
                          <a:latin typeface="Tahoma"/>
                          <a:cs typeface="Tahoma"/>
                        </a:rPr>
                        <a:t>I/</a:t>
                      </a:r>
                      <a:r>
                        <a:rPr sz="1100" b="1" spc="-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spc="-35" dirty="0">
                          <a:latin typeface="Tahoma"/>
                          <a:cs typeface="Tahoma"/>
                        </a:rPr>
                        <a:t>D)  </a:t>
                      </a:r>
                      <a:r>
                        <a:rPr sz="1100" b="1" spc="-105" dirty="0">
                          <a:latin typeface="Tahoma"/>
                          <a:cs typeface="Tahoma"/>
                        </a:rPr>
                        <a:t>Pipeline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set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deployment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steps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executed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sequence.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b="1" spc="-145" dirty="0">
                          <a:latin typeface="Tahoma"/>
                          <a:cs typeface="Tahoma"/>
                        </a:rPr>
                        <a:t>Instance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320675">
                        <a:lnSpc>
                          <a:spcPts val="1300"/>
                        </a:lnSpc>
                        <a:spcBef>
                          <a:spcPts val="14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specific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virtual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server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running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solution.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Instances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represent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 </a:t>
                      </a:r>
                      <a:r>
                        <a:rPr sz="110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single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logical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unit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from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deployment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perspective.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38199" y="54610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4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787">
                <a:tc gridSpan="3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loud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ager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tities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993">
                <a:tc gridSpan="3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Adobe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Mana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216">
                <a:tc gridSpan="3">
                  <a:txBody>
                    <a:bodyPr/>
                    <a:lstStyle/>
                    <a:p>
                      <a:pPr marL="485140" indent="-171450">
                        <a:lnSpc>
                          <a:spcPts val="1250"/>
                        </a:lnSpc>
                        <a:spcBef>
                          <a:spcPts val="259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Single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entry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point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Operations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&amp;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Developer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Personas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create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manage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components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864">
                <a:tc gridSpan="3">
                  <a:txBody>
                    <a:bodyPr/>
                    <a:lstStyle/>
                    <a:p>
                      <a:pPr marL="485140">
                        <a:lnSpc>
                          <a:spcPts val="1270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AEMaaCS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25">
                <a:tc gridSpan="3"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2592705" algn="l"/>
                          <a:tab pos="4817745" algn="l"/>
                        </a:tabLst>
                      </a:pPr>
                      <a:r>
                        <a:rPr sz="1150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Programs	</a:t>
                      </a:r>
                      <a:r>
                        <a:rPr sz="115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Environments	</a:t>
                      </a:r>
                      <a:r>
                        <a:rPr sz="11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Pipelines</a:t>
                      </a:r>
                      <a:endParaRPr sz="1150">
                        <a:latin typeface="Tahoma"/>
                        <a:cs typeface="Tahom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87">
                <a:tc gridSpan="3">
                  <a:txBody>
                    <a:bodyPr/>
                    <a:lstStyle/>
                    <a:p>
                      <a:pPr marL="188595">
                        <a:lnSpc>
                          <a:spcPts val="1030"/>
                        </a:lnSpc>
                        <a:spcBef>
                          <a:spcPts val="850"/>
                        </a:spcBef>
                        <a:tabLst>
                          <a:tab pos="2258695" algn="l"/>
                          <a:tab pos="4329430" algn="l"/>
                        </a:tabLst>
                      </a:pPr>
                      <a:r>
                        <a:rPr sz="850" spc="15" dirty="0">
                          <a:latin typeface="Tahoma"/>
                          <a:cs typeface="Tahoma"/>
                        </a:rPr>
                        <a:t>Program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85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igh-l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evel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ty,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typ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all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	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Environment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: </a:t>
                      </a:r>
                      <a:r>
                        <a:rPr sz="85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compo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	</a:t>
                      </a:r>
                      <a:r>
                        <a:rPr sz="85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850" spc="20" dirty="0">
                          <a:latin typeface="Tahoma"/>
                          <a:cs typeface="Tahoma"/>
                        </a:rPr>
                        <a:t>/C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85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Pipeline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079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112">
                <a:tc gridSpan="3">
                  <a:txBody>
                    <a:bodyPr/>
                    <a:lstStyle/>
                    <a:p>
                      <a:pPr marL="188595">
                        <a:lnSpc>
                          <a:spcPts val="955"/>
                        </a:lnSpc>
                        <a:tabLst>
                          <a:tab pos="2258695" algn="l"/>
                          <a:tab pos="4329430" algn="l"/>
                        </a:tabLst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ass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iat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evel	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pub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lis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oud	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oject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am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kl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y,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112">
                <a:tc gridSpan="3">
                  <a:txBody>
                    <a:bodyPr/>
                    <a:lstStyle/>
                    <a:p>
                      <a:pPr marL="188595">
                        <a:lnSpc>
                          <a:spcPts val="955"/>
                        </a:lnSpc>
                        <a:tabLst>
                          <a:tab pos="2258695" algn="l"/>
                          <a:tab pos="4329430" algn="l"/>
                        </a:tabLst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agr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eement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tra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) </a:t>
                      </a:r>
                      <a:r>
                        <a:rPr sz="9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tha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tai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ns	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onmen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all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	con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sist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dep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oy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684">
                <a:tc gridSpan="3">
                  <a:txBody>
                    <a:bodyPr/>
                    <a:lstStyle/>
                    <a:p>
                      <a:pPr marL="188595">
                        <a:lnSpc>
                          <a:spcPts val="990"/>
                        </a:lnSpc>
                        <a:tabLst>
                          <a:tab pos="2258695" algn="l"/>
                          <a:tab pos="4329430" algn="l"/>
                        </a:tabLst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production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non-production	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have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one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production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environment	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environments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8684">
                <a:tc gridSpan="3">
                  <a:txBody>
                    <a:bodyPr/>
                    <a:lstStyle/>
                    <a:p>
                      <a:pPr marL="188595">
                        <a:lnSpc>
                          <a:spcPts val="990"/>
                        </a:lnSpc>
                        <a:tabLst>
                          <a:tab pos="2258695" algn="l"/>
                          <a:tab pos="4329430" algn="l"/>
                        </a:tabLst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env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onmen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	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stag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onmen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.	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oud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lf-s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0207">
                <a:tc gridSpan="3">
                  <a:txBody>
                    <a:bodyPr/>
                    <a:lstStyle/>
                    <a:p>
                      <a:pPr marR="367665" algn="r">
                        <a:lnSpc>
                          <a:spcPts val="1005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CI/CD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tha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4112">
                <a:tc gridSpan="3">
                  <a:txBody>
                    <a:bodyPr/>
                    <a:lstStyle/>
                    <a:p>
                      <a:pPr marL="188595">
                        <a:lnSpc>
                          <a:spcPts val="955"/>
                        </a:lnSpc>
                        <a:tabLst>
                          <a:tab pos="2258695" algn="l"/>
                          <a:tab pos="4329430" algn="l"/>
                        </a:tabLst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oud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lf-s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	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oud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lf-s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	enfo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4112">
                <a:tc gridSpan="3">
                  <a:txBody>
                    <a:bodyPr/>
                    <a:lstStyle/>
                    <a:p>
                      <a:pPr marL="188595">
                        <a:lnSpc>
                          <a:spcPts val="955"/>
                        </a:lnSpc>
                        <a:tabLst>
                          <a:tab pos="2258695" algn="l"/>
                        </a:tabLst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	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onmen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8832">
                <a:tc gridSpan="3">
                  <a:txBody>
                    <a:bodyPr/>
                    <a:lstStyle/>
                    <a:p>
                      <a:pPr marL="188595">
                        <a:lnSpc>
                          <a:spcPts val="1055"/>
                        </a:lnSpc>
                        <a:tabLst>
                          <a:tab pos="2258695" algn="l"/>
                        </a:tabLst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Si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gra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	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oduc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non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oduc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on)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120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7244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5" name="object 15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920495" y="6725919"/>
            <a:ext cx="1771014" cy="402590"/>
            <a:chOff x="920495" y="6725919"/>
            <a:chExt cx="1771014" cy="40259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5" y="6738111"/>
              <a:ext cx="1770888" cy="3291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4647" y="6725919"/>
              <a:ext cx="862584" cy="40233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70287" y="6762265"/>
              <a:ext cx="1671955" cy="231140"/>
            </a:xfrm>
            <a:custGeom>
              <a:avLst/>
              <a:gdLst/>
              <a:ahLst/>
              <a:cxnLst/>
              <a:rect l="l" t="t" r="r" b="b"/>
              <a:pathLst>
                <a:path w="1671955" h="231140">
                  <a:moveTo>
                    <a:pt x="1671849" y="0"/>
                  </a:moveTo>
                  <a:lnTo>
                    <a:pt x="0" y="0"/>
                  </a:lnTo>
                  <a:lnTo>
                    <a:pt x="0" y="230832"/>
                  </a:lnTo>
                  <a:lnTo>
                    <a:pt x="1671849" y="230832"/>
                  </a:lnTo>
                  <a:lnTo>
                    <a:pt x="1671849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0287" y="6762265"/>
              <a:ext cx="1671955" cy="231140"/>
            </a:xfrm>
            <a:custGeom>
              <a:avLst/>
              <a:gdLst/>
              <a:ahLst/>
              <a:cxnLst/>
              <a:rect l="l" t="t" r="r" b="b"/>
              <a:pathLst>
                <a:path w="1671955" h="231140">
                  <a:moveTo>
                    <a:pt x="0" y="0"/>
                  </a:moveTo>
                  <a:lnTo>
                    <a:pt x="1671850" y="0"/>
                  </a:lnTo>
                  <a:lnTo>
                    <a:pt x="1671850" y="230832"/>
                  </a:lnTo>
                  <a:lnTo>
                    <a:pt x="0" y="23083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993135" y="6725919"/>
            <a:ext cx="1767839" cy="402590"/>
            <a:chOff x="2993135" y="6725919"/>
            <a:chExt cx="1767839" cy="40259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3135" y="6738111"/>
              <a:ext cx="1767839" cy="3291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0127" y="6725919"/>
              <a:ext cx="1133855" cy="40233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40904" y="6762265"/>
              <a:ext cx="1671955" cy="231140"/>
            </a:xfrm>
            <a:custGeom>
              <a:avLst/>
              <a:gdLst/>
              <a:ahLst/>
              <a:cxnLst/>
              <a:rect l="l" t="t" r="r" b="b"/>
              <a:pathLst>
                <a:path w="1671954" h="231140">
                  <a:moveTo>
                    <a:pt x="1671850" y="0"/>
                  </a:moveTo>
                  <a:lnTo>
                    <a:pt x="0" y="0"/>
                  </a:lnTo>
                  <a:lnTo>
                    <a:pt x="0" y="230832"/>
                  </a:lnTo>
                  <a:lnTo>
                    <a:pt x="1671850" y="230832"/>
                  </a:lnTo>
                  <a:lnTo>
                    <a:pt x="167185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40904" y="6762265"/>
              <a:ext cx="1671955" cy="231140"/>
            </a:xfrm>
            <a:custGeom>
              <a:avLst/>
              <a:gdLst/>
              <a:ahLst/>
              <a:cxnLst/>
              <a:rect l="l" t="t" r="r" b="b"/>
              <a:pathLst>
                <a:path w="1671954" h="231140">
                  <a:moveTo>
                    <a:pt x="0" y="0"/>
                  </a:moveTo>
                  <a:lnTo>
                    <a:pt x="1671850" y="0"/>
                  </a:lnTo>
                  <a:lnTo>
                    <a:pt x="1671850" y="230832"/>
                  </a:lnTo>
                  <a:lnTo>
                    <a:pt x="0" y="23083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062728" y="6725919"/>
            <a:ext cx="1771014" cy="402590"/>
            <a:chOff x="5062728" y="6725919"/>
            <a:chExt cx="1771014" cy="40259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2728" y="6738111"/>
              <a:ext cx="1770887" cy="3291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5168" y="6725919"/>
              <a:ext cx="826008" cy="40233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111522" y="6762265"/>
              <a:ext cx="1671955" cy="231140"/>
            </a:xfrm>
            <a:custGeom>
              <a:avLst/>
              <a:gdLst/>
              <a:ahLst/>
              <a:cxnLst/>
              <a:rect l="l" t="t" r="r" b="b"/>
              <a:pathLst>
                <a:path w="1671954" h="231140">
                  <a:moveTo>
                    <a:pt x="1671850" y="0"/>
                  </a:moveTo>
                  <a:lnTo>
                    <a:pt x="0" y="0"/>
                  </a:lnTo>
                  <a:lnTo>
                    <a:pt x="0" y="230832"/>
                  </a:lnTo>
                  <a:lnTo>
                    <a:pt x="1671850" y="230832"/>
                  </a:lnTo>
                  <a:lnTo>
                    <a:pt x="167185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11522" y="6762265"/>
              <a:ext cx="1671955" cy="231140"/>
            </a:xfrm>
            <a:custGeom>
              <a:avLst/>
              <a:gdLst/>
              <a:ahLst/>
              <a:cxnLst/>
              <a:rect l="l" t="t" r="r" b="b"/>
              <a:pathLst>
                <a:path w="1671954" h="231140">
                  <a:moveTo>
                    <a:pt x="0" y="0"/>
                  </a:moveTo>
                  <a:lnTo>
                    <a:pt x="1671850" y="0"/>
                  </a:lnTo>
                  <a:lnTo>
                    <a:pt x="1671850" y="230832"/>
                  </a:lnTo>
                  <a:lnTo>
                    <a:pt x="0" y="23083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2850097" y="6877682"/>
            <a:ext cx="0" cy="1447165"/>
          </a:xfrm>
          <a:custGeom>
            <a:avLst/>
            <a:gdLst/>
            <a:ahLst/>
            <a:cxnLst/>
            <a:rect l="l" t="t" r="r" b="b"/>
            <a:pathLst>
              <a:path h="1447165">
                <a:moveTo>
                  <a:pt x="0" y="0"/>
                </a:moveTo>
                <a:lnTo>
                  <a:pt x="0" y="1446663"/>
                </a:lnTo>
              </a:path>
            </a:pathLst>
          </a:custGeom>
          <a:ln w="5000">
            <a:solidFill>
              <a:srgbClr val="505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20713" y="6877682"/>
            <a:ext cx="0" cy="1447165"/>
          </a:xfrm>
          <a:custGeom>
            <a:avLst/>
            <a:gdLst/>
            <a:ahLst/>
            <a:cxnLst/>
            <a:rect l="l" t="t" r="r" b="b"/>
            <a:pathLst>
              <a:path h="1447165">
                <a:moveTo>
                  <a:pt x="0" y="0"/>
                </a:moveTo>
                <a:lnTo>
                  <a:pt x="0" y="1446663"/>
                </a:lnTo>
              </a:path>
            </a:pathLst>
          </a:custGeom>
          <a:ln w="5000">
            <a:solidFill>
              <a:srgbClr val="505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Terminology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159" y="5654547"/>
            <a:ext cx="4338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Products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80822" y="6204515"/>
          <a:ext cx="5794375" cy="193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896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Product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89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eve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pp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708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2451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Digital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Asset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Management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(DAM),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cloud-native,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SaaS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solution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ng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321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Fo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163195">
                        <a:lnSpc>
                          <a:spcPct val="95800"/>
                        </a:lnSpc>
                        <a:spcBef>
                          <a:spcPts val="130"/>
                        </a:spcBef>
                      </a:pPr>
                      <a:r>
                        <a:rPr sz="1100" spc="-55" dirty="0">
                          <a:latin typeface="Tahoma"/>
                          <a:cs typeface="Tahoma"/>
                        </a:rPr>
                        <a:t>Cloud-native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solution to 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create, manage,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publish,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update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complex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digital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forms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while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integrating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submitted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data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with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back- </a:t>
                      </a:r>
                      <a:r>
                        <a:rPr sz="110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end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processes,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business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rules,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saving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data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external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data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 store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65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171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Instance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as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with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Sites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application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3828618" y="8727947"/>
            <a:ext cx="115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7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62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7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62" baseline="6944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 baseline="6944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2939" y="4435347"/>
            <a:ext cx="977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ttin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endParaRPr sz="1400">
              <a:latin typeface="Tahoma"/>
              <a:cs typeface="Tahoma"/>
            </a:endParaRPr>
          </a:p>
          <a:p>
            <a:pPr marL="193040" marR="4227830">
              <a:lnSpc>
                <a:spcPct val="160000"/>
              </a:lnSpc>
              <a:spcBef>
                <a:spcPts val="370"/>
              </a:spcBef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Key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Indicators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(KPIs)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testing</a:t>
            </a:r>
            <a:endParaRPr sz="1100">
              <a:latin typeface="Tahoma"/>
              <a:cs typeface="Tahoma"/>
            </a:endParaRPr>
          </a:p>
          <a:p>
            <a:pPr marL="650875" marR="173990" indent="-172720">
              <a:lnSpc>
                <a:spcPts val="1300"/>
              </a:lnSpc>
              <a:spcBef>
                <a:spcPts val="755"/>
              </a:spcBef>
            </a:pPr>
            <a:r>
              <a:rPr sz="1100" dirty="0">
                <a:solidFill>
                  <a:srgbClr val="262626"/>
                </a:solidFill>
                <a:latin typeface="Segoe UI Symbol"/>
                <a:cs typeface="Segoe UI Symbol"/>
              </a:rPr>
              <a:t>-</a:t>
            </a:r>
            <a:r>
              <a:rPr sz="1100" spc="20" dirty="0">
                <a:solidFill>
                  <a:srgbClr val="262626"/>
                </a:solidFill>
                <a:latin typeface="Segoe UI Symbol"/>
                <a:cs typeface="Segoe UI Symbol"/>
              </a:rPr>
              <a:t> </a:t>
            </a:r>
            <a:r>
              <a:rPr sz="1100" spc="-50" dirty="0">
                <a:latin typeface="Tahoma"/>
                <a:cs typeface="Tahoma"/>
              </a:rPr>
              <a:t>Defined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KPIs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baseline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testing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which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passed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each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time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executes.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7383" y="8727947"/>
            <a:ext cx="1092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294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marR="3165475" indent="-171450">
              <a:lnSpc>
                <a:spcPts val="1300"/>
              </a:lnSpc>
              <a:spcBef>
                <a:spcPts val="66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5" dirty="0">
                <a:latin typeface="Tahoma"/>
                <a:cs typeface="Tahoma"/>
              </a:rPr>
              <a:t>ep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45" dirty="0">
                <a:latin typeface="Tahoma"/>
                <a:cs typeface="Tahoma"/>
              </a:rPr>
              <a:t>ed 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pai</a:t>
            </a:r>
            <a:r>
              <a:rPr sz="1100" spc="-114" dirty="0">
                <a:latin typeface="Tahoma"/>
                <a:cs typeface="Tahoma"/>
              </a:rPr>
              <a:t>r,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se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prod</a:t>
            </a:r>
            <a:r>
              <a:rPr sz="1100" spc="-50" dirty="0">
                <a:latin typeface="Tahoma"/>
                <a:cs typeface="Tahoma"/>
              </a:rPr>
              <a:t>uc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n  </a:t>
            </a:r>
            <a:r>
              <a:rPr sz="1100" spc="-60" dirty="0">
                <a:latin typeface="Tahoma"/>
                <a:cs typeface="Tahoma"/>
              </a:rPr>
              <a:t>purposes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oc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od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890"/>
              </a:spcBef>
            </a:pPr>
            <a:r>
              <a:rPr sz="1100" spc="-55" dirty="0">
                <a:latin typeface="Tahoma"/>
                <a:cs typeface="Tahoma"/>
              </a:rPr>
              <a:t>Development:</a:t>
            </a:r>
            <a:endParaRPr sz="1100">
              <a:latin typeface="Tahoma"/>
              <a:cs typeface="Tahoma"/>
            </a:endParaRPr>
          </a:p>
          <a:p>
            <a:pPr marL="478790" marR="323596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development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testing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purposes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oc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es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1168" y="5842000"/>
              <a:ext cx="2749295" cy="25511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9867" y="5940694"/>
              <a:ext cx="2454540" cy="22542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6987" y="4435347"/>
            <a:ext cx="1104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5260340" cy="255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225" dirty="0">
                <a:solidFill>
                  <a:srgbClr val="FF0000"/>
                </a:solidFill>
                <a:latin typeface="Tahoma"/>
                <a:cs typeface="Tahoma"/>
              </a:rPr>
              <a:t>CI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40" dirty="0">
                <a:latin typeface="Tahoma"/>
                <a:cs typeface="Tahoma"/>
              </a:rPr>
              <a:t>Production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stage/prod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pair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created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0" dirty="0">
                <a:latin typeface="Tahoma"/>
                <a:cs typeface="Tahoma"/>
              </a:rPr>
              <a:t>Always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executes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quality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steps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0" dirty="0">
                <a:latin typeface="Tahoma"/>
                <a:cs typeface="Tahoma"/>
              </a:rPr>
              <a:t>y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5" dirty="0">
                <a:latin typeface="Tahoma"/>
                <a:cs typeface="Tahoma"/>
              </a:rPr>
              <a:t>Deploys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prod,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release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trigger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satisfied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1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40" dirty="0">
                <a:latin typeface="Tahoma"/>
                <a:cs typeface="Tahoma"/>
              </a:rPr>
              <a:t>Non-Production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0" dirty="0">
                <a:latin typeface="Tahoma"/>
                <a:cs typeface="Tahoma"/>
              </a:rPr>
              <a:t>Always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executes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quality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steps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Optionally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also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dev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environment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6193" y="8727947"/>
            <a:ext cx="1117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939" y="5645403"/>
            <a:ext cx="1435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0" y="6207759"/>
              <a:ext cx="4928616" cy="20330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6506" y="6307137"/>
              <a:ext cx="4633118" cy="173672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6987" y="4435347"/>
            <a:ext cx="109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3586479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9845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u="sng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https://my.cloudmanager.adobe.com/&lt;UID</a:t>
            </a:r>
            <a:r>
              <a:rPr sz="1100" spc="-70" dirty="0">
                <a:latin typeface="Tahoma"/>
                <a:cs typeface="Tahoma"/>
              </a:rPr>
              <a:t>&gt;</a:t>
            </a:r>
            <a:endParaRPr sz="1100">
              <a:latin typeface="Tahoma"/>
              <a:cs typeface="Tahoma"/>
            </a:endParaRPr>
          </a:p>
          <a:p>
            <a:pPr marL="29845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204" dirty="0">
                <a:latin typeface="Tahoma"/>
                <a:cs typeface="Tahoma"/>
              </a:rPr>
              <a:t>&lt;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0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204" dirty="0">
                <a:latin typeface="Tahoma"/>
                <a:cs typeface="Tahoma"/>
              </a:rPr>
              <a:t>&lt;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45" dirty="0">
                <a:latin typeface="Tahoma"/>
                <a:cs typeface="Tahoma"/>
              </a:rPr>
              <a:t>N</a:t>
            </a:r>
            <a:r>
              <a:rPr sz="1100" spc="-3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105" dirty="0">
                <a:latin typeface="Tahoma"/>
                <a:cs typeface="Tahoma"/>
              </a:rPr>
              <a:t>[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10" dirty="0">
                <a:latin typeface="Tahoma"/>
                <a:cs typeface="Tahoma"/>
              </a:rPr>
              <a:t>|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]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984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204" dirty="0">
                <a:latin typeface="Tahoma"/>
                <a:cs typeface="Tahoma"/>
              </a:rPr>
              <a:t>&lt;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0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204" dirty="0">
                <a:latin typeface="Tahoma"/>
                <a:cs typeface="Tahoma"/>
              </a:rPr>
              <a:t>&lt;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45" dirty="0">
                <a:latin typeface="Tahoma"/>
                <a:cs typeface="Tahoma"/>
              </a:rPr>
              <a:t>N</a:t>
            </a:r>
            <a:r>
              <a:rPr sz="1100" spc="-3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105" dirty="0">
                <a:latin typeface="Tahoma"/>
                <a:cs typeface="Tahoma"/>
              </a:rPr>
              <a:t>[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10" dirty="0">
                <a:latin typeface="Tahoma"/>
                <a:cs typeface="Tahoma"/>
              </a:rPr>
              <a:t>|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]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5682" y="3779011"/>
            <a:ext cx="2117090" cy="26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925"/>
              </a:lnSpc>
              <a:spcBef>
                <a:spcPts val="100"/>
              </a:spcBef>
            </a:pPr>
            <a:r>
              <a:rPr sz="800" b="1" spc="-60" dirty="0">
                <a:latin typeface="Tahoma"/>
                <a:cs typeface="Tahoma"/>
              </a:rPr>
              <a:t>in</a:t>
            </a:r>
            <a:r>
              <a:rPr sz="800" b="1" spc="-100" dirty="0">
                <a:latin typeface="Tahoma"/>
                <a:cs typeface="Tahoma"/>
              </a:rPr>
              <a:t>s</a:t>
            </a:r>
            <a:r>
              <a:rPr sz="800" b="1" spc="-90" dirty="0">
                <a:latin typeface="Tahoma"/>
                <a:cs typeface="Tahoma"/>
              </a:rPr>
              <a:t>ta</a:t>
            </a:r>
            <a:r>
              <a:rPr sz="800" b="1" spc="-75" dirty="0">
                <a:latin typeface="Tahoma"/>
                <a:cs typeface="Tahoma"/>
              </a:rPr>
              <a:t>n</a:t>
            </a:r>
            <a:r>
              <a:rPr sz="800" b="1" spc="-85" dirty="0">
                <a:latin typeface="Tahoma"/>
                <a:cs typeface="Tahoma"/>
              </a:rPr>
              <a:t>c</a:t>
            </a:r>
            <a:r>
              <a:rPr sz="800" b="1" spc="-80" dirty="0">
                <a:latin typeface="Tahoma"/>
                <a:cs typeface="Tahoma"/>
              </a:rPr>
              <a:t>e</a:t>
            </a:r>
            <a:r>
              <a:rPr sz="800" b="1" spc="-95" dirty="0">
                <a:latin typeface="Tahoma"/>
                <a:cs typeface="Tahoma"/>
              </a:rPr>
              <a:t>s</a:t>
            </a:r>
            <a:r>
              <a:rPr sz="800" b="1" spc="-50" dirty="0">
                <a:latin typeface="Tahoma"/>
                <a:cs typeface="Tahoma"/>
              </a:rPr>
              <a:t> </a:t>
            </a:r>
            <a:r>
              <a:rPr sz="800" spc="-145" dirty="0">
                <a:latin typeface="Tahoma"/>
                <a:cs typeface="Tahoma"/>
              </a:rPr>
              <a:t>=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60" dirty="0">
                <a:latin typeface="Tahoma"/>
                <a:cs typeface="Tahoma"/>
              </a:rPr>
              <a:t>E</a:t>
            </a:r>
            <a:r>
              <a:rPr sz="800" spc="-45" dirty="0">
                <a:latin typeface="Tahoma"/>
                <a:cs typeface="Tahoma"/>
              </a:rPr>
              <a:t>x</a:t>
            </a:r>
            <a:r>
              <a:rPr sz="800" spc="-30" dirty="0">
                <a:latin typeface="Tahoma"/>
                <a:cs typeface="Tahoma"/>
              </a:rPr>
              <a:t>p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5" dirty="0">
                <a:latin typeface="Tahoma"/>
                <a:cs typeface="Tahoma"/>
              </a:rPr>
              <a:t>i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25" dirty="0">
                <a:latin typeface="Tahoma"/>
                <a:cs typeface="Tahoma"/>
              </a:rPr>
              <a:t>n</a:t>
            </a:r>
            <a:r>
              <a:rPr sz="800" spc="-35" dirty="0">
                <a:latin typeface="Tahoma"/>
                <a:cs typeface="Tahoma"/>
              </a:rPr>
              <a:t>c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40" dirty="0">
                <a:latin typeface="Tahoma"/>
                <a:cs typeface="Tahoma"/>
              </a:rPr>
              <a:t>M</a:t>
            </a:r>
            <a:r>
              <a:rPr sz="800" spc="-45" dirty="0">
                <a:latin typeface="Tahoma"/>
                <a:cs typeface="Tahoma"/>
              </a:rPr>
              <a:t>a</a:t>
            </a:r>
            <a:r>
              <a:rPr sz="800" spc="-25" dirty="0">
                <a:latin typeface="Tahoma"/>
                <a:cs typeface="Tahoma"/>
              </a:rPr>
              <a:t>n</a:t>
            </a:r>
            <a:r>
              <a:rPr sz="800" spc="-45" dirty="0">
                <a:latin typeface="Tahoma"/>
                <a:cs typeface="Tahoma"/>
              </a:rPr>
              <a:t>a</a:t>
            </a:r>
            <a:r>
              <a:rPr sz="800" spc="-55" dirty="0">
                <a:latin typeface="Tahoma"/>
                <a:cs typeface="Tahoma"/>
              </a:rPr>
              <a:t>g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60" dirty="0">
                <a:latin typeface="Tahoma"/>
                <a:cs typeface="Tahoma"/>
              </a:rPr>
              <a:t>S</a:t>
            </a:r>
            <a:r>
              <a:rPr sz="800" spc="-50" dirty="0">
                <a:latin typeface="Tahoma"/>
                <a:cs typeface="Tahoma"/>
              </a:rPr>
              <a:t>e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40" dirty="0">
                <a:latin typeface="Tahoma"/>
                <a:cs typeface="Tahoma"/>
              </a:rPr>
              <a:t>v</a:t>
            </a:r>
            <a:r>
              <a:rPr sz="800" spc="-5" dirty="0">
                <a:latin typeface="Tahoma"/>
                <a:cs typeface="Tahoma"/>
              </a:rPr>
              <a:t>i</a:t>
            </a:r>
            <a:r>
              <a:rPr sz="800" spc="-35" dirty="0">
                <a:latin typeface="Tahoma"/>
                <a:cs typeface="Tahoma"/>
              </a:rPr>
              <a:t>c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55" dirty="0"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25"/>
              </a:lnSpc>
            </a:pPr>
            <a:r>
              <a:rPr sz="800" b="1" spc="-75" dirty="0">
                <a:latin typeface="Tahoma"/>
                <a:cs typeface="Tahoma"/>
              </a:rPr>
              <a:t>c</a:t>
            </a:r>
            <a:r>
              <a:rPr sz="800" b="1" spc="-40" dirty="0">
                <a:latin typeface="Tahoma"/>
                <a:cs typeface="Tahoma"/>
              </a:rPr>
              <a:t>l</a:t>
            </a:r>
            <a:r>
              <a:rPr sz="800" b="1" spc="-60" dirty="0">
                <a:latin typeface="Tahoma"/>
                <a:cs typeface="Tahoma"/>
              </a:rPr>
              <a:t>o</a:t>
            </a:r>
            <a:r>
              <a:rPr sz="800" b="1" spc="-80" dirty="0">
                <a:latin typeface="Tahoma"/>
                <a:cs typeface="Tahoma"/>
              </a:rPr>
              <a:t>u</a:t>
            </a:r>
            <a:r>
              <a:rPr sz="800" b="1" spc="-70" dirty="0">
                <a:latin typeface="Tahoma"/>
                <a:cs typeface="Tahoma"/>
              </a:rPr>
              <a:t>d</a:t>
            </a:r>
            <a:r>
              <a:rPr sz="800" b="1" spc="-95" dirty="0">
                <a:latin typeface="Tahoma"/>
                <a:cs typeface="Tahoma"/>
              </a:rPr>
              <a:t>m</a:t>
            </a:r>
            <a:r>
              <a:rPr sz="800" b="1" spc="-90" dirty="0">
                <a:latin typeface="Tahoma"/>
                <a:cs typeface="Tahoma"/>
              </a:rPr>
              <a:t>a</a:t>
            </a:r>
            <a:r>
              <a:rPr sz="800" b="1" spc="-75" dirty="0">
                <a:latin typeface="Tahoma"/>
                <a:cs typeface="Tahoma"/>
              </a:rPr>
              <a:t>n</a:t>
            </a:r>
            <a:r>
              <a:rPr sz="800" b="1" spc="-90" dirty="0">
                <a:latin typeface="Tahoma"/>
                <a:cs typeface="Tahoma"/>
              </a:rPr>
              <a:t>a</a:t>
            </a:r>
            <a:r>
              <a:rPr sz="800" b="1" spc="-95" dirty="0">
                <a:latin typeface="Tahoma"/>
                <a:cs typeface="Tahoma"/>
              </a:rPr>
              <a:t>g</a:t>
            </a:r>
            <a:r>
              <a:rPr sz="800" b="1" spc="-80" dirty="0">
                <a:latin typeface="Tahoma"/>
                <a:cs typeface="Tahoma"/>
              </a:rPr>
              <a:t>e</a:t>
            </a:r>
            <a:r>
              <a:rPr sz="800" b="1" spc="-70" dirty="0">
                <a:latin typeface="Tahoma"/>
                <a:cs typeface="Tahoma"/>
              </a:rPr>
              <a:t>r</a:t>
            </a:r>
            <a:r>
              <a:rPr sz="800" b="1" spc="-50" dirty="0">
                <a:latin typeface="Tahoma"/>
                <a:cs typeface="Tahoma"/>
              </a:rPr>
              <a:t> </a:t>
            </a:r>
            <a:r>
              <a:rPr sz="800" b="1" spc="-60" dirty="0">
                <a:latin typeface="Tahoma"/>
                <a:cs typeface="Tahoma"/>
              </a:rPr>
              <a:t>in</a:t>
            </a:r>
            <a:r>
              <a:rPr sz="800" b="1" spc="-100" dirty="0">
                <a:latin typeface="Tahoma"/>
                <a:cs typeface="Tahoma"/>
              </a:rPr>
              <a:t>s</a:t>
            </a:r>
            <a:r>
              <a:rPr sz="800" b="1" spc="-90" dirty="0">
                <a:latin typeface="Tahoma"/>
                <a:cs typeface="Tahoma"/>
              </a:rPr>
              <a:t>ta</a:t>
            </a:r>
            <a:r>
              <a:rPr sz="800" b="1" spc="-75" dirty="0">
                <a:latin typeface="Tahoma"/>
                <a:cs typeface="Tahoma"/>
              </a:rPr>
              <a:t>n</a:t>
            </a:r>
            <a:r>
              <a:rPr sz="800" b="1" spc="-85" dirty="0">
                <a:latin typeface="Tahoma"/>
                <a:cs typeface="Tahoma"/>
              </a:rPr>
              <a:t>c</a:t>
            </a:r>
            <a:r>
              <a:rPr sz="800" b="1" spc="-75" dirty="0">
                <a:latin typeface="Tahoma"/>
                <a:cs typeface="Tahoma"/>
              </a:rPr>
              <a:t>e</a:t>
            </a:r>
            <a:r>
              <a:rPr sz="800" b="1" spc="-55" dirty="0">
                <a:latin typeface="Tahoma"/>
                <a:cs typeface="Tahoma"/>
              </a:rPr>
              <a:t> </a:t>
            </a:r>
            <a:r>
              <a:rPr sz="800" spc="-145" dirty="0">
                <a:latin typeface="Tahoma"/>
                <a:cs typeface="Tahoma"/>
              </a:rPr>
              <a:t>=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G</a:t>
            </a:r>
            <a:r>
              <a:rPr sz="800" spc="-20" dirty="0">
                <a:latin typeface="Tahoma"/>
                <a:cs typeface="Tahoma"/>
              </a:rPr>
              <a:t>o</a:t>
            </a:r>
            <a:r>
              <a:rPr sz="800" spc="-40" dirty="0">
                <a:latin typeface="Tahoma"/>
                <a:cs typeface="Tahoma"/>
              </a:rPr>
              <a:t>ve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25" dirty="0">
                <a:latin typeface="Tahoma"/>
                <a:cs typeface="Tahoma"/>
              </a:rPr>
              <a:t>n</a:t>
            </a:r>
            <a:r>
              <a:rPr sz="800" spc="-55" dirty="0">
                <a:latin typeface="Tahoma"/>
                <a:cs typeface="Tahoma"/>
              </a:rPr>
              <a:t>s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C</a:t>
            </a:r>
            <a:r>
              <a:rPr sz="800" spc="10" dirty="0">
                <a:latin typeface="Tahoma"/>
                <a:cs typeface="Tahoma"/>
              </a:rPr>
              <a:t>l</a:t>
            </a:r>
            <a:r>
              <a:rPr sz="800" spc="-20" dirty="0">
                <a:latin typeface="Tahoma"/>
                <a:cs typeface="Tahoma"/>
              </a:rPr>
              <a:t>o</a:t>
            </a:r>
            <a:r>
              <a:rPr sz="800" spc="-25" dirty="0">
                <a:latin typeface="Tahoma"/>
                <a:cs typeface="Tahoma"/>
              </a:rPr>
              <a:t>ud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40" dirty="0">
                <a:latin typeface="Tahoma"/>
                <a:cs typeface="Tahoma"/>
              </a:rPr>
              <a:t>M</a:t>
            </a:r>
            <a:r>
              <a:rPr sz="800" spc="-45" dirty="0">
                <a:latin typeface="Tahoma"/>
                <a:cs typeface="Tahoma"/>
              </a:rPr>
              <a:t>a</a:t>
            </a:r>
            <a:r>
              <a:rPr sz="800" spc="-25" dirty="0">
                <a:latin typeface="Tahoma"/>
                <a:cs typeface="Tahoma"/>
              </a:rPr>
              <a:t>n</a:t>
            </a:r>
            <a:r>
              <a:rPr sz="800" spc="-45" dirty="0">
                <a:latin typeface="Tahoma"/>
                <a:cs typeface="Tahoma"/>
              </a:rPr>
              <a:t>a</a:t>
            </a:r>
            <a:r>
              <a:rPr sz="800" spc="-55" dirty="0">
                <a:latin typeface="Tahoma"/>
                <a:cs typeface="Tahoma"/>
              </a:rPr>
              <a:t>g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35" dirty="0"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5213" y="3546393"/>
              <a:ext cx="1864415" cy="57446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12832" y="3544012"/>
              <a:ext cx="1869439" cy="579755"/>
            </a:xfrm>
            <a:custGeom>
              <a:avLst/>
              <a:gdLst/>
              <a:ahLst/>
              <a:cxnLst/>
              <a:rect l="l" t="t" r="r" b="b"/>
              <a:pathLst>
                <a:path w="1869439" h="579754">
                  <a:moveTo>
                    <a:pt x="0" y="0"/>
                  </a:moveTo>
                  <a:lnTo>
                    <a:pt x="1869178" y="0"/>
                  </a:lnTo>
                  <a:lnTo>
                    <a:pt x="1869178" y="579232"/>
                  </a:lnTo>
                  <a:lnTo>
                    <a:pt x="0" y="579232"/>
                  </a:lnTo>
                  <a:lnTo>
                    <a:pt x="0" y="0"/>
                  </a:lnTo>
                  <a:close/>
                </a:path>
              </a:pathLst>
            </a:custGeom>
            <a:ln w="4762">
              <a:solidFill>
                <a:srgbClr val="C2C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5213" y="3123374"/>
              <a:ext cx="2814902" cy="4230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12832" y="3120993"/>
              <a:ext cx="2820035" cy="427990"/>
            </a:xfrm>
            <a:custGeom>
              <a:avLst/>
              <a:gdLst/>
              <a:ahLst/>
              <a:cxnLst/>
              <a:rect l="l" t="t" r="r" b="b"/>
              <a:pathLst>
                <a:path w="2820034" h="427989">
                  <a:moveTo>
                    <a:pt x="0" y="0"/>
                  </a:moveTo>
                  <a:lnTo>
                    <a:pt x="2819665" y="0"/>
                  </a:lnTo>
                  <a:lnTo>
                    <a:pt x="2819665" y="427781"/>
                  </a:lnTo>
                  <a:lnTo>
                    <a:pt x="0" y="427781"/>
                  </a:lnTo>
                  <a:lnTo>
                    <a:pt x="0" y="0"/>
                  </a:lnTo>
                  <a:close/>
                </a:path>
              </a:pathLst>
            </a:custGeom>
            <a:ln w="4762">
              <a:solidFill>
                <a:srgbClr val="C2C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125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38199" y="54610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82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Managing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Enviroment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Cloud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47">
                <a:tc>
                  <a:txBody>
                    <a:bodyPr/>
                    <a:lstStyle/>
                    <a:p>
                      <a:pPr marL="199390" marR="2393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One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first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tasks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DevOps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persona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create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manage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development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(non-production)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environment.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99390" marR="2618740">
                        <a:lnSpc>
                          <a:spcPts val="1300"/>
                        </a:lnSpc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Exercise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10" dirty="0">
                          <a:latin typeface="Tahoma"/>
                          <a:cs typeface="Tahoma"/>
                        </a:rPr>
                        <a:t>1: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Access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Training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Program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using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Manager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Exe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rcise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ate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nviron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me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90215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900" spc="-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20" name="object 20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</a:pP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5796" y="87279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0899" y="5645403"/>
            <a:ext cx="6070600" cy="2093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Admin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nso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 marR="1605915">
              <a:lnSpc>
                <a:spcPct val="160000"/>
              </a:lnSpc>
              <a:spcBef>
                <a:spcPts val="370"/>
              </a:spcBef>
            </a:pPr>
            <a:r>
              <a:rPr sz="1100" spc="-30" dirty="0">
                <a:latin typeface="Tahoma"/>
                <a:cs typeface="Tahoma"/>
              </a:rPr>
              <a:t>Admin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Console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manages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users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groups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product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profiles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Admin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Console</a:t>
            </a:r>
            <a:endParaRPr sz="1100">
              <a:latin typeface="Tahoma"/>
              <a:cs typeface="Tahoma"/>
            </a:endParaRPr>
          </a:p>
          <a:p>
            <a:pPr marL="193040" marR="661035">
              <a:lnSpc>
                <a:spcPts val="2110"/>
              </a:lnSpc>
              <a:spcBef>
                <a:spcPts val="180"/>
              </a:spcBef>
            </a:pPr>
            <a:r>
              <a:rPr sz="1100" spc="-45" dirty="0">
                <a:latin typeface="Tahoma"/>
                <a:cs typeface="Tahoma"/>
              </a:rPr>
              <a:t>Product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profiles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give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Manager,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other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products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Administrators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Admin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Console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0" dirty="0">
                <a:latin typeface="Tahoma"/>
                <a:cs typeface="Tahoma"/>
              </a:rPr>
              <a:t>Create,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import,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accounts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ff</a:t>
            </a:r>
            <a:r>
              <a:rPr sz="1100" spc="-65" dirty="0">
                <a:latin typeface="Tahoma"/>
                <a:cs typeface="Tahoma"/>
              </a:rPr>
              <a:t>ere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Add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users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product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profiles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(groups)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higher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level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products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permissions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16552" y="2902711"/>
            <a:ext cx="2517775" cy="939165"/>
            <a:chOff x="4416552" y="2902711"/>
            <a:chExt cx="2517775" cy="9391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552" y="2902711"/>
              <a:ext cx="2517647" cy="9387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3996" y="3000374"/>
              <a:ext cx="2258278" cy="64272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25499" y="1352804"/>
            <a:ext cx="6096000" cy="346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21844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Products</a:t>
            </a:r>
            <a:endParaRPr sz="1100">
              <a:latin typeface="Tahoma"/>
              <a:cs typeface="Tahoma"/>
            </a:endParaRPr>
          </a:p>
          <a:p>
            <a:pPr marL="50419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504190" algn="l"/>
              </a:tabLst>
            </a:pPr>
            <a:r>
              <a:rPr sz="1100" spc="-85" dirty="0">
                <a:latin typeface="Tahoma"/>
                <a:cs typeface="Tahoma"/>
              </a:rPr>
              <a:t>Target,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Analytics,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Audience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(Products)</a:t>
            </a:r>
            <a:endParaRPr sz="1100">
              <a:latin typeface="Tahoma"/>
              <a:cs typeface="Tahoma"/>
            </a:endParaRPr>
          </a:p>
          <a:p>
            <a:pPr marL="218440" marR="2717800" indent="114300">
              <a:lnSpc>
                <a:spcPts val="2090"/>
              </a:lnSpc>
              <a:spcBef>
                <a:spcPts val="5"/>
              </a:spcBef>
              <a:buFont typeface="Arial MT"/>
              <a:buChar char="•"/>
              <a:tabLst>
                <a:tab pos="5041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65" dirty="0">
                <a:latin typeface="Tahoma"/>
                <a:cs typeface="Tahoma"/>
              </a:rPr>
              <a:t>)  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0" dirty="0">
                <a:latin typeface="Tahoma"/>
                <a:cs typeface="Tahoma"/>
              </a:rPr>
              <a:t>es</a:t>
            </a:r>
            <a:endParaRPr sz="1100">
              <a:latin typeface="Tahoma"/>
              <a:cs typeface="Tahoma"/>
            </a:endParaRPr>
          </a:p>
          <a:p>
            <a:pPr marL="504190" indent="-17145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504190" algn="l"/>
              </a:tabLst>
            </a:pPr>
            <a:r>
              <a:rPr sz="1100" spc="-45" dirty="0">
                <a:latin typeface="Tahoma"/>
                <a:cs typeface="Tahoma"/>
              </a:rPr>
              <a:t>Like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Groups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AEM,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pre-defined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environment</a:t>
            </a:r>
            <a:endParaRPr sz="1100">
              <a:latin typeface="Tahoma"/>
              <a:cs typeface="Tahoma"/>
            </a:endParaRPr>
          </a:p>
          <a:p>
            <a:pPr marL="218440" marR="3441700" indent="114300">
              <a:lnSpc>
                <a:spcPts val="2090"/>
              </a:lnSpc>
              <a:spcBef>
                <a:spcPts val="120"/>
              </a:spcBef>
              <a:buFont typeface="Arial MT"/>
              <a:buChar char="•"/>
              <a:tabLst>
                <a:tab pos="504190" algn="l"/>
              </a:tabLst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cce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65" dirty="0">
                <a:latin typeface="Tahoma"/>
                <a:cs typeface="Tahoma"/>
              </a:rPr>
              <a:t>Users</a:t>
            </a:r>
            <a:endParaRPr sz="1100">
              <a:latin typeface="Tahoma"/>
              <a:cs typeface="Tahoma"/>
            </a:endParaRPr>
          </a:p>
          <a:p>
            <a:pPr marL="504190" indent="-171450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504190" algn="l"/>
              </a:tabLst>
            </a:pPr>
            <a:r>
              <a:rPr sz="1100" spc="-50" dirty="0">
                <a:latin typeface="Tahoma"/>
                <a:cs typeface="Tahoma"/>
              </a:rPr>
              <a:t>Individual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different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Products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endParaRPr sz="1100">
              <a:latin typeface="Tahoma"/>
              <a:cs typeface="Tahoma"/>
            </a:endParaRPr>
          </a:p>
          <a:p>
            <a:pPr marL="5041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504190" algn="l"/>
              </a:tabLst>
            </a:pPr>
            <a:r>
              <a:rPr sz="1100" spc="-45" dirty="0">
                <a:latin typeface="Tahoma"/>
                <a:cs typeface="Tahoma"/>
              </a:rPr>
              <a:t>Typically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IMS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external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ID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services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Tahoma"/>
              <a:cs typeface="Tahoma"/>
            </a:endParaRPr>
          </a:p>
          <a:p>
            <a:pPr marL="218440">
              <a:lnSpc>
                <a:spcPts val="925"/>
              </a:lnSpc>
              <a:spcBef>
                <a:spcPts val="5"/>
              </a:spcBef>
            </a:pPr>
            <a:r>
              <a:rPr sz="800" b="1" spc="-60" dirty="0">
                <a:latin typeface="Tahoma"/>
                <a:cs typeface="Tahoma"/>
              </a:rPr>
              <a:t>in</a:t>
            </a:r>
            <a:r>
              <a:rPr sz="800" b="1" spc="-100" dirty="0">
                <a:latin typeface="Tahoma"/>
                <a:cs typeface="Tahoma"/>
              </a:rPr>
              <a:t>s</a:t>
            </a:r>
            <a:r>
              <a:rPr sz="800" b="1" spc="-90" dirty="0">
                <a:latin typeface="Tahoma"/>
                <a:cs typeface="Tahoma"/>
              </a:rPr>
              <a:t>ta</a:t>
            </a:r>
            <a:r>
              <a:rPr sz="800" b="1" spc="-75" dirty="0">
                <a:latin typeface="Tahoma"/>
                <a:cs typeface="Tahoma"/>
              </a:rPr>
              <a:t>n</a:t>
            </a:r>
            <a:r>
              <a:rPr sz="800" b="1" spc="-85" dirty="0">
                <a:latin typeface="Tahoma"/>
                <a:cs typeface="Tahoma"/>
              </a:rPr>
              <a:t>c</a:t>
            </a:r>
            <a:r>
              <a:rPr sz="800" b="1" spc="-80" dirty="0">
                <a:latin typeface="Tahoma"/>
                <a:cs typeface="Tahoma"/>
              </a:rPr>
              <a:t>e</a:t>
            </a:r>
            <a:r>
              <a:rPr sz="800" b="1" spc="-95" dirty="0">
                <a:latin typeface="Tahoma"/>
                <a:cs typeface="Tahoma"/>
              </a:rPr>
              <a:t>s</a:t>
            </a:r>
            <a:r>
              <a:rPr sz="800" b="1" spc="-50" dirty="0">
                <a:latin typeface="Tahoma"/>
                <a:cs typeface="Tahoma"/>
              </a:rPr>
              <a:t> </a:t>
            </a:r>
            <a:r>
              <a:rPr sz="800" spc="-145" dirty="0">
                <a:latin typeface="Tahoma"/>
                <a:cs typeface="Tahoma"/>
              </a:rPr>
              <a:t>=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60" dirty="0">
                <a:latin typeface="Tahoma"/>
                <a:cs typeface="Tahoma"/>
              </a:rPr>
              <a:t>E</a:t>
            </a:r>
            <a:r>
              <a:rPr sz="800" spc="-45" dirty="0">
                <a:latin typeface="Tahoma"/>
                <a:cs typeface="Tahoma"/>
              </a:rPr>
              <a:t>x</a:t>
            </a:r>
            <a:r>
              <a:rPr sz="800" spc="-30" dirty="0">
                <a:latin typeface="Tahoma"/>
                <a:cs typeface="Tahoma"/>
              </a:rPr>
              <a:t>p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5" dirty="0">
                <a:latin typeface="Tahoma"/>
                <a:cs typeface="Tahoma"/>
              </a:rPr>
              <a:t>i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25" dirty="0">
                <a:latin typeface="Tahoma"/>
                <a:cs typeface="Tahoma"/>
              </a:rPr>
              <a:t>n</a:t>
            </a:r>
            <a:r>
              <a:rPr sz="800" spc="-35" dirty="0">
                <a:latin typeface="Tahoma"/>
                <a:cs typeface="Tahoma"/>
              </a:rPr>
              <a:t>c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40" dirty="0">
                <a:latin typeface="Tahoma"/>
                <a:cs typeface="Tahoma"/>
              </a:rPr>
              <a:t>M</a:t>
            </a:r>
            <a:r>
              <a:rPr sz="800" spc="-45" dirty="0">
                <a:latin typeface="Tahoma"/>
                <a:cs typeface="Tahoma"/>
              </a:rPr>
              <a:t>a</a:t>
            </a:r>
            <a:r>
              <a:rPr sz="800" spc="-25" dirty="0">
                <a:latin typeface="Tahoma"/>
                <a:cs typeface="Tahoma"/>
              </a:rPr>
              <a:t>n</a:t>
            </a:r>
            <a:r>
              <a:rPr sz="800" spc="-45" dirty="0">
                <a:latin typeface="Tahoma"/>
                <a:cs typeface="Tahoma"/>
              </a:rPr>
              <a:t>a</a:t>
            </a:r>
            <a:r>
              <a:rPr sz="800" spc="-55" dirty="0">
                <a:latin typeface="Tahoma"/>
                <a:cs typeface="Tahoma"/>
              </a:rPr>
              <a:t>g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60" dirty="0">
                <a:latin typeface="Tahoma"/>
                <a:cs typeface="Tahoma"/>
              </a:rPr>
              <a:t>S</a:t>
            </a:r>
            <a:r>
              <a:rPr sz="800" spc="-50" dirty="0">
                <a:latin typeface="Tahoma"/>
                <a:cs typeface="Tahoma"/>
              </a:rPr>
              <a:t>e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40" dirty="0">
                <a:latin typeface="Tahoma"/>
                <a:cs typeface="Tahoma"/>
              </a:rPr>
              <a:t>v</a:t>
            </a:r>
            <a:r>
              <a:rPr sz="800" spc="-5" dirty="0">
                <a:latin typeface="Tahoma"/>
                <a:cs typeface="Tahoma"/>
              </a:rPr>
              <a:t>i</a:t>
            </a:r>
            <a:r>
              <a:rPr sz="800" spc="-35" dirty="0">
                <a:latin typeface="Tahoma"/>
                <a:cs typeface="Tahoma"/>
              </a:rPr>
              <a:t>c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55" dirty="0"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  <a:p>
            <a:pPr marL="218440">
              <a:lnSpc>
                <a:spcPts val="925"/>
              </a:lnSpc>
            </a:pPr>
            <a:r>
              <a:rPr sz="800" b="1" spc="-70" dirty="0">
                <a:latin typeface="Tahoma"/>
                <a:cs typeface="Tahoma"/>
              </a:rPr>
              <a:t>Cloud</a:t>
            </a:r>
            <a:r>
              <a:rPr sz="800" b="1" spc="-55" dirty="0">
                <a:latin typeface="Tahoma"/>
                <a:cs typeface="Tahoma"/>
              </a:rPr>
              <a:t> </a:t>
            </a:r>
            <a:r>
              <a:rPr sz="800" b="1" spc="-85" dirty="0">
                <a:latin typeface="Tahoma"/>
                <a:cs typeface="Tahoma"/>
              </a:rPr>
              <a:t>manager</a:t>
            </a:r>
            <a:r>
              <a:rPr sz="800" b="1" spc="-55" dirty="0">
                <a:latin typeface="Tahoma"/>
                <a:cs typeface="Tahoma"/>
              </a:rPr>
              <a:t> </a:t>
            </a:r>
            <a:r>
              <a:rPr sz="800" b="1" spc="-80" dirty="0">
                <a:latin typeface="Tahoma"/>
                <a:cs typeface="Tahoma"/>
              </a:rPr>
              <a:t>instance</a:t>
            </a:r>
            <a:r>
              <a:rPr sz="800" b="1" spc="-50" dirty="0">
                <a:latin typeface="Tahoma"/>
                <a:cs typeface="Tahoma"/>
              </a:rPr>
              <a:t> </a:t>
            </a:r>
            <a:r>
              <a:rPr sz="800" spc="-145" dirty="0">
                <a:latin typeface="Tahoma"/>
                <a:cs typeface="Tahoma"/>
              </a:rPr>
              <a:t>=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Governs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Cloud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Manager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Tahoma"/>
              <a:cs typeface="Tahoma"/>
            </a:endParaRPr>
          </a:p>
          <a:p>
            <a:pPr marL="185420">
              <a:lnSpc>
                <a:spcPct val="100000"/>
              </a:lnSpc>
              <a:tabLst>
                <a:tab pos="3009265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Reserved	</a:t>
            </a:r>
            <a:r>
              <a:rPr sz="900" spc="-104" baseline="4629" dirty="0">
                <a:solidFill>
                  <a:srgbClr val="FFFFFF"/>
                </a:solidFill>
                <a:latin typeface="Tahoma"/>
                <a:cs typeface="Tahoma"/>
              </a:rPr>
              <a:t>129</a:t>
            </a:r>
            <a:endParaRPr sz="900" baseline="4629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4606" y="87279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239" y="5645403"/>
            <a:ext cx="3477260" cy="263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ff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ud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000" spc="-80" dirty="0">
                <a:latin typeface="Tahoma"/>
                <a:cs typeface="Tahoma"/>
              </a:rPr>
              <a:t>Sys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20" dirty="0">
                <a:latin typeface="Tahoma"/>
                <a:cs typeface="Tahoma"/>
              </a:rPr>
              <a:t>mi</a:t>
            </a:r>
            <a:r>
              <a:rPr sz="1000" spc="-30" dirty="0">
                <a:latin typeface="Tahoma"/>
                <a:cs typeface="Tahoma"/>
              </a:rPr>
              <a:t>n</a:t>
            </a:r>
            <a:endParaRPr sz="1000">
              <a:latin typeface="Tahoma"/>
              <a:cs typeface="Tahoma"/>
            </a:endParaRPr>
          </a:p>
          <a:p>
            <a:pPr marL="298450" indent="-17145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298450" algn="l"/>
              </a:tabLst>
            </a:pPr>
            <a:r>
              <a:rPr sz="1000" spc="-55" dirty="0">
                <a:latin typeface="Tahoma"/>
                <a:cs typeface="Tahoma"/>
              </a:rPr>
              <a:t>F</a:t>
            </a:r>
            <a:r>
              <a:rPr sz="1000" spc="-50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5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D</a:t>
            </a:r>
            <a:endParaRPr sz="1000">
              <a:latin typeface="Tahoma"/>
              <a:cs typeface="Tahoma"/>
            </a:endParaRPr>
          </a:p>
          <a:p>
            <a:pPr marL="298450" indent="-17145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98450" algn="l"/>
              </a:tabLst>
            </a:pPr>
            <a:r>
              <a:rPr sz="1000" spc="-50" dirty="0">
                <a:latin typeface="Tahoma"/>
                <a:cs typeface="Tahoma"/>
              </a:rPr>
              <a:t>En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95" dirty="0">
                <a:latin typeface="Tahoma"/>
                <a:cs typeface="Tahoma"/>
              </a:rPr>
              <a:t>ID</a:t>
            </a:r>
            <a:endParaRPr sz="1000">
              <a:latin typeface="Tahoma"/>
              <a:cs typeface="Tahoma"/>
            </a:endParaRPr>
          </a:p>
          <a:p>
            <a:pPr marL="29845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8450" algn="l"/>
              </a:tabLst>
            </a:pPr>
            <a:r>
              <a:rPr sz="1000" spc="-4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do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5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D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Product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Admin</a:t>
            </a:r>
            <a:endParaRPr sz="1000">
              <a:latin typeface="Tahoma"/>
              <a:cs typeface="Tahoma"/>
            </a:endParaRPr>
          </a:p>
          <a:p>
            <a:pPr marL="29845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8450" algn="l"/>
              </a:tabLst>
            </a:pPr>
            <a:r>
              <a:rPr sz="1000" spc="-4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se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endParaRPr sz="1000">
              <a:latin typeface="Tahoma"/>
              <a:cs typeface="Tahoma"/>
            </a:endParaRPr>
          </a:p>
          <a:p>
            <a:pPr marL="298450" indent="-17145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298450" algn="l"/>
              </a:tabLst>
            </a:pPr>
            <a:r>
              <a:rPr sz="1000" spc="-4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se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AE</a:t>
            </a:r>
            <a:r>
              <a:rPr sz="1000" spc="55" dirty="0">
                <a:latin typeface="Tahoma"/>
                <a:cs typeface="Tahoma"/>
              </a:rPr>
              <a:t>M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9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ce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298450" marR="1296670" indent="-171450">
              <a:lnSpc>
                <a:spcPts val="1100"/>
              </a:lnSpc>
              <a:spcBef>
                <a:spcPts val="625"/>
              </a:spcBef>
              <a:buFont typeface="Arial MT"/>
              <a:buChar char="•"/>
              <a:tabLst>
                <a:tab pos="298450" algn="l"/>
              </a:tabLst>
            </a:pPr>
            <a:r>
              <a:rPr sz="1000" spc="-55" dirty="0">
                <a:latin typeface="Tahoma"/>
                <a:cs typeface="Tahoma"/>
              </a:rPr>
              <a:t>Cre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w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ct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f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gr</a:t>
            </a:r>
            <a:r>
              <a:rPr sz="1000" spc="-65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30" dirty="0">
                <a:latin typeface="Tahoma"/>
                <a:cs typeface="Tahoma"/>
              </a:rPr>
              <a:t>p  </a:t>
            </a:r>
            <a:r>
              <a:rPr sz="1000" spc="-40" dirty="0">
                <a:latin typeface="Tahoma"/>
                <a:cs typeface="Tahoma"/>
              </a:rPr>
              <a:t>membership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70" dirty="0">
                <a:latin typeface="Tahoma"/>
                <a:cs typeface="Tahoma"/>
              </a:rPr>
              <a:t>x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50" dirty="0">
                <a:latin typeface="Tahoma"/>
                <a:cs typeface="Tahoma"/>
              </a:rPr>
              <a:t>M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20" dirty="0">
                <a:latin typeface="Tahoma"/>
                <a:cs typeface="Tahoma"/>
              </a:rPr>
              <a:t>mi</a:t>
            </a:r>
            <a:r>
              <a:rPr sz="1000" spc="-30" dirty="0">
                <a:latin typeface="Tahoma"/>
                <a:cs typeface="Tahoma"/>
              </a:rPr>
              <a:t>n</a:t>
            </a:r>
            <a:endParaRPr sz="1000">
              <a:latin typeface="Tahoma"/>
              <a:cs typeface="Tahoma"/>
            </a:endParaRPr>
          </a:p>
          <a:p>
            <a:pPr marL="298450" indent="-17145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98450" algn="l"/>
              </a:tabLst>
            </a:pPr>
            <a:r>
              <a:rPr sz="1000" spc="-50" dirty="0">
                <a:latin typeface="Tahoma"/>
                <a:cs typeface="Tahoma"/>
              </a:rPr>
              <a:t>Manages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group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6989" y="8229092"/>
            <a:ext cx="13182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mi</a:t>
            </a:r>
            <a:r>
              <a:rPr sz="1000" spc="-85" dirty="0">
                <a:latin typeface="Tahoma"/>
                <a:cs typeface="Tahoma"/>
              </a:rPr>
              <a:t>ss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(w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</a:t>
            </a:r>
            <a:r>
              <a:rPr sz="1000" spc="-65" dirty="0">
                <a:latin typeface="Tahoma"/>
                <a:cs typeface="Tahoma"/>
              </a:rPr>
              <a:t>E</a:t>
            </a:r>
            <a:r>
              <a:rPr sz="1000" spc="50" dirty="0">
                <a:latin typeface="Tahoma"/>
                <a:cs typeface="Tahoma"/>
              </a:rPr>
              <a:t>M</a:t>
            </a:r>
            <a:r>
              <a:rPr sz="1000" spc="-65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33800" y="5890767"/>
            <a:ext cx="3108960" cy="2527300"/>
            <a:chOff x="3733800" y="5890767"/>
            <a:chExt cx="3108960" cy="25273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800" y="5890767"/>
              <a:ext cx="3108959" cy="25267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2578" y="5987963"/>
              <a:ext cx="2812634" cy="22316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056632" y="5973063"/>
              <a:ext cx="1588770" cy="1621790"/>
            </a:xfrm>
            <a:custGeom>
              <a:avLst/>
              <a:gdLst/>
              <a:ahLst/>
              <a:cxnLst/>
              <a:rect l="l" t="t" r="r" b="b"/>
              <a:pathLst>
                <a:path w="1588770" h="1621790">
                  <a:moveTo>
                    <a:pt x="0" y="0"/>
                  </a:moveTo>
                  <a:lnTo>
                    <a:pt x="1588581" y="0"/>
                  </a:lnTo>
                  <a:lnTo>
                    <a:pt x="1588581" y="1621536"/>
                  </a:lnTo>
                  <a:lnTo>
                    <a:pt x="0" y="16215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13651" y="8306307"/>
            <a:ext cx="17373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-11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800" i="1" spc="-10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800" i="1" spc="-35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800" i="1" spc="-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800" i="1" spc="-100" dirty="0">
                <a:solidFill>
                  <a:srgbClr val="FF0000"/>
                </a:solidFill>
                <a:latin typeface="Verdana"/>
                <a:cs typeface="Verdana"/>
              </a:rPr>
              <a:t>Ad</a:t>
            </a:r>
            <a:r>
              <a:rPr sz="800" i="1" spc="-155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800" i="1" spc="-5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800" i="1" spc="-95" dirty="0">
                <a:solidFill>
                  <a:srgbClr val="FF0000"/>
                </a:solidFill>
                <a:latin typeface="Verdana"/>
                <a:cs typeface="Verdana"/>
              </a:rPr>
              <a:t>n </a:t>
            </a:r>
            <a:r>
              <a:rPr sz="800" i="1" spc="-114" dirty="0">
                <a:solidFill>
                  <a:srgbClr val="FF0000"/>
                </a:solidFill>
                <a:latin typeface="Verdana"/>
                <a:cs typeface="Verdana"/>
              </a:rPr>
              <a:t>w</a:t>
            </a:r>
            <a:r>
              <a:rPr sz="800" i="1" spc="-4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800" i="1" spc="-4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800" i="1" spc="-3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800" i="1" spc="-1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800" i="1" spc="-105" dirty="0">
                <a:solidFill>
                  <a:srgbClr val="FF0000"/>
                </a:solidFill>
                <a:latin typeface="Verdana"/>
                <a:cs typeface="Verdana"/>
              </a:rPr>
              <a:t>b</a:t>
            </a:r>
            <a:r>
              <a:rPr sz="800" i="1" spc="-13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800" i="1" spc="-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800" i="1" spc="-11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800" i="1" spc="-100" dirty="0">
                <a:solidFill>
                  <a:srgbClr val="FF0000"/>
                </a:solidFill>
                <a:latin typeface="Verdana"/>
                <a:cs typeface="Verdana"/>
              </a:rPr>
              <a:t>h</a:t>
            </a:r>
            <a:r>
              <a:rPr sz="800" i="1" spc="-13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800" i="1" spc="-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800" i="1" spc="-90" dirty="0">
                <a:solidFill>
                  <a:srgbClr val="FF0000"/>
                </a:solidFill>
                <a:latin typeface="Verdana"/>
                <a:cs typeface="Verdana"/>
              </a:rPr>
              <a:t>f</a:t>
            </a:r>
            <a:r>
              <a:rPr sz="800" i="1" spc="-95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800" i="1" spc="-114" dirty="0">
                <a:solidFill>
                  <a:srgbClr val="FF0000"/>
                </a:solidFill>
                <a:latin typeface="Verdana"/>
                <a:cs typeface="Verdana"/>
              </a:rPr>
              <a:t>cu</a:t>
            </a:r>
            <a:r>
              <a:rPr sz="800" i="1" spc="-14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800" i="1" spc="-95" dirty="0">
                <a:solidFill>
                  <a:srgbClr val="FF0000"/>
                </a:solidFill>
                <a:latin typeface="Verdana"/>
                <a:cs typeface="Verdana"/>
              </a:rPr>
              <a:t> o</a:t>
            </a:r>
            <a:r>
              <a:rPr sz="800" i="1" spc="-90" dirty="0">
                <a:solidFill>
                  <a:srgbClr val="FF0000"/>
                </a:solidFill>
                <a:latin typeface="Verdana"/>
                <a:cs typeface="Verdana"/>
              </a:rPr>
              <a:t>f</a:t>
            </a:r>
            <a:r>
              <a:rPr sz="800" i="1" spc="-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800" i="1" spc="-11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800" i="1" spc="-100" dirty="0">
                <a:solidFill>
                  <a:srgbClr val="FF0000"/>
                </a:solidFill>
                <a:latin typeface="Verdana"/>
                <a:cs typeface="Verdana"/>
              </a:rPr>
              <a:t>h</a:t>
            </a:r>
            <a:r>
              <a:rPr sz="800" i="1" spc="-5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800" i="1" spc="-14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800" i="1" spc="-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800" i="1" spc="-35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800" i="1" spc="-95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800" i="1" spc="-100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800" i="1" spc="-114" dirty="0">
                <a:solidFill>
                  <a:srgbClr val="FF0000"/>
                </a:solidFill>
                <a:latin typeface="Verdana"/>
                <a:cs typeface="Verdana"/>
              </a:rPr>
              <a:t>u</a:t>
            </a:r>
            <a:r>
              <a:rPr sz="800" i="1" spc="-4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800" i="1" spc="-13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2543" y="4435347"/>
            <a:ext cx="984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uct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ofil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(P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5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120" dirty="0">
                <a:latin typeface="Tahoma"/>
                <a:cs typeface="Tahoma"/>
              </a:rPr>
              <a:t>&lt;</a:t>
            </a:r>
            <a:r>
              <a:rPr sz="1100" spc="-114" dirty="0">
                <a:latin typeface="Tahoma"/>
                <a:cs typeface="Tahoma"/>
              </a:rPr>
              <a:t>U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45" dirty="0">
                <a:latin typeface="Tahoma"/>
                <a:cs typeface="Tahoma"/>
              </a:rPr>
              <a:t>pro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120" dirty="0">
                <a:latin typeface="Tahoma"/>
                <a:cs typeface="Tahoma"/>
              </a:rPr>
              <a:t>&lt;</a:t>
            </a:r>
            <a:r>
              <a:rPr sz="1100" spc="-114" dirty="0">
                <a:latin typeface="Tahoma"/>
                <a:cs typeface="Tahoma"/>
              </a:rPr>
              <a:t>U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45" dirty="0">
                <a:latin typeface="Tahoma"/>
                <a:cs typeface="Tahoma"/>
              </a:rPr>
              <a:t>pro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155" dirty="0">
                <a:latin typeface="Tahoma"/>
                <a:cs typeface="Tahoma"/>
              </a:rPr>
              <a:t>&lt;</a:t>
            </a:r>
            <a:r>
              <a:rPr sz="1100" spc="-10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us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45" dirty="0">
                <a:latin typeface="Tahoma"/>
                <a:cs typeface="Tahoma"/>
              </a:rPr>
              <a:t>pro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Profiles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synced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groups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59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1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40" dirty="0">
                <a:latin typeface="Tahoma"/>
                <a:cs typeface="Tahoma"/>
              </a:rPr>
              <a:t>“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35" dirty="0">
                <a:latin typeface="Tahoma"/>
                <a:cs typeface="Tahoma"/>
              </a:rPr>
              <a:t>”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5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170" dirty="0">
                <a:latin typeface="Tahoma"/>
                <a:cs typeface="Tahoma"/>
              </a:rPr>
              <a:t>.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35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.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ppi</a:t>
            </a:r>
            <a:r>
              <a:rPr sz="1100" spc="-4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pe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ty</a:t>
            </a:r>
            <a:endParaRPr sz="1100">
              <a:latin typeface="Tahoma"/>
              <a:cs typeface="Tahoma"/>
            </a:endParaRPr>
          </a:p>
          <a:p>
            <a:pPr marL="650875" marR="3301365" lvl="1" indent="-172720">
              <a:lnSpc>
                <a:spcPts val="1300"/>
              </a:lnSpc>
              <a:spcBef>
                <a:spcPts val="63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70" dirty="0">
                <a:latin typeface="Tahoma"/>
                <a:cs typeface="Tahoma"/>
              </a:rPr>
              <a:t>’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n 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45" dirty="0">
                <a:latin typeface="Tahoma"/>
                <a:cs typeface="Tahoma"/>
              </a:rPr>
              <a:t>vic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ts val="925"/>
              </a:lnSpc>
              <a:spcBef>
                <a:spcPts val="735"/>
              </a:spcBef>
            </a:pPr>
            <a:r>
              <a:rPr sz="800" b="1" spc="-60" dirty="0">
                <a:latin typeface="Tahoma"/>
                <a:cs typeface="Tahoma"/>
              </a:rPr>
              <a:t>in</a:t>
            </a:r>
            <a:r>
              <a:rPr sz="800" b="1" spc="-100" dirty="0">
                <a:latin typeface="Tahoma"/>
                <a:cs typeface="Tahoma"/>
              </a:rPr>
              <a:t>s</a:t>
            </a:r>
            <a:r>
              <a:rPr sz="800" b="1" spc="-90" dirty="0">
                <a:latin typeface="Tahoma"/>
                <a:cs typeface="Tahoma"/>
              </a:rPr>
              <a:t>ta</a:t>
            </a:r>
            <a:r>
              <a:rPr sz="800" b="1" spc="-75" dirty="0">
                <a:latin typeface="Tahoma"/>
                <a:cs typeface="Tahoma"/>
              </a:rPr>
              <a:t>n</a:t>
            </a:r>
            <a:r>
              <a:rPr sz="800" b="1" spc="-85" dirty="0">
                <a:latin typeface="Tahoma"/>
                <a:cs typeface="Tahoma"/>
              </a:rPr>
              <a:t>c</a:t>
            </a:r>
            <a:r>
              <a:rPr sz="800" b="1" spc="-80" dirty="0">
                <a:latin typeface="Tahoma"/>
                <a:cs typeface="Tahoma"/>
              </a:rPr>
              <a:t>e</a:t>
            </a:r>
            <a:r>
              <a:rPr sz="800" b="1" spc="-95" dirty="0">
                <a:latin typeface="Tahoma"/>
                <a:cs typeface="Tahoma"/>
              </a:rPr>
              <a:t>s</a:t>
            </a:r>
            <a:r>
              <a:rPr sz="800" b="1" spc="-50" dirty="0">
                <a:latin typeface="Tahoma"/>
                <a:cs typeface="Tahoma"/>
              </a:rPr>
              <a:t> </a:t>
            </a:r>
            <a:r>
              <a:rPr sz="800" spc="-145" dirty="0">
                <a:latin typeface="Tahoma"/>
                <a:cs typeface="Tahoma"/>
              </a:rPr>
              <a:t>=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A</a:t>
            </a:r>
            <a:r>
              <a:rPr sz="800" spc="-5" dirty="0">
                <a:latin typeface="Tahoma"/>
                <a:cs typeface="Tahoma"/>
              </a:rPr>
              <a:t>E</a:t>
            </a:r>
            <a:r>
              <a:rPr sz="800" dirty="0">
                <a:latin typeface="Tahoma"/>
                <a:cs typeface="Tahoma"/>
              </a:rPr>
              <a:t>M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60" dirty="0">
                <a:latin typeface="Tahoma"/>
                <a:cs typeface="Tahoma"/>
              </a:rPr>
              <a:t>S</a:t>
            </a:r>
            <a:r>
              <a:rPr sz="800" spc="-50" dirty="0">
                <a:latin typeface="Tahoma"/>
                <a:cs typeface="Tahoma"/>
              </a:rPr>
              <a:t>e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40" dirty="0">
                <a:latin typeface="Tahoma"/>
                <a:cs typeface="Tahoma"/>
              </a:rPr>
              <a:t>v</a:t>
            </a:r>
            <a:r>
              <a:rPr sz="800" spc="-5" dirty="0">
                <a:latin typeface="Tahoma"/>
                <a:cs typeface="Tahoma"/>
              </a:rPr>
              <a:t>i</a:t>
            </a:r>
            <a:r>
              <a:rPr sz="800" spc="-35" dirty="0">
                <a:latin typeface="Tahoma"/>
                <a:cs typeface="Tahoma"/>
              </a:rPr>
              <a:t>c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55" dirty="0"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  <a:p>
            <a:pPr marL="193040">
              <a:lnSpc>
                <a:spcPts val="925"/>
              </a:lnSpc>
            </a:pPr>
            <a:r>
              <a:rPr sz="800" b="1" spc="-70" dirty="0">
                <a:latin typeface="Tahoma"/>
                <a:cs typeface="Tahoma"/>
              </a:rPr>
              <a:t>Cloud</a:t>
            </a:r>
            <a:r>
              <a:rPr sz="800" b="1" spc="-55" dirty="0">
                <a:latin typeface="Tahoma"/>
                <a:cs typeface="Tahoma"/>
              </a:rPr>
              <a:t> </a:t>
            </a:r>
            <a:r>
              <a:rPr sz="800" b="1" spc="-85" dirty="0">
                <a:latin typeface="Tahoma"/>
                <a:cs typeface="Tahoma"/>
              </a:rPr>
              <a:t>manager</a:t>
            </a:r>
            <a:r>
              <a:rPr sz="800" b="1" spc="-55" dirty="0">
                <a:latin typeface="Tahoma"/>
                <a:cs typeface="Tahoma"/>
              </a:rPr>
              <a:t> </a:t>
            </a:r>
            <a:r>
              <a:rPr sz="800" b="1" spc="-80" dirty="0">
                <a:latin typeface="Tahoma"/>
                <a:cs typeface="Tahoma"/>
              </a:rPr>
              <a:t>instance</a:t>
            </a:r>
            <a:r>
              <a:rPr sz="800" b="1" spc="-50" dirty="0">
                <a:latin typeface="Tahoma"/>
                <a:cs typeface="Tahoma"/>
              </a:rPr>
              <a:t> </a:t>
            </a:r>
            <a:r>
              <a:rPr sz="800" spc="-145" dirty="0">
                <a:latin typeface="Tahoma"/>
                <a:cs typeface="Tahoma"/>
              </a:rPr>
              <a:t>=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Governs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Cloud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Manager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6408" y="1845055"/>
              <a:ext cx="2874264" cy="2173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5255" y="1944364"/>
              <a:ext cx="2578144" cy="18770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6987" y="8727947"/>
            <a:ext cx="109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1239" y="5645403"/>
            <a:ext cx="4213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Product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profiles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in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Admin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Console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1239" y="6985000"/>
            <a:ext cx="2061845" cy="53784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100" spc="-45" dirty="0">
                <a:latin typeface="Tahoma"/>
                <a:cs typeface="Tahoma"/>
              </a:rPr>
              <a:t>Controls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Authentication</a:t>
            </a:r>
            <a:endParaRPr sz="1100">
              <a:latin typeface="Tahoma"/>
              <a:cs typeface="Tahoma"/>
            </a:endParaRPr>
          </a:p>
          <a:p>
            <a:pPr marL="298450" indent="-17145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arat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ac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38473" y="6052058"/>
            <a:ext cx="3256279" cy="2499995"/>
            <a:chOff x="3538473" y="6052058"/>
            <a:chExt cx="3256279" cy="2499995"/>
          </a:xfrm>
        </p:grpSpPr>
        <p:sp>
          <p:nvSpPr>
            <p:cNvPr id="24" name="object 24"/>
            <p:cNvSpPr/>
            <p:nvPr/>
          </p:nvSpPr>
          <p:spPr>
            <a:xfrm>
              <a:off x="3544823" y="6058408"/>
              <a:ext cx="3243580" cy="2487295"/>
            </a:xfrm>
            <a:custGeom>
              <a:avLst/>
              <a:gdLst/>
              <a:ahLst/>
              <a:cxnLst/>
              <a:rect l="l" t="t" r="r" b="b"/>
              <a:pathLst>
                <a:path w="3243579" h="2487295">
                  <a:moveTo>
                    <a:pt x="0" y="0"/>
                  </a:moveTo>
                  <a:lnTo>
                    <a:pt x="3243088" y="0"/>
                  </a:lnTo>
                  <a:lnTo>
                    <a:pt x="3243088" y="2487168"/>
                  </a:lnTo>
                  <a:lnTo>
                    <a:pt x="0" y="248716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9958" y="6979737"/>
              <a:ext cx="349642" cy="34964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3353" y="7379102"/>
              <a:ext cx="349642" cy="3496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9956" y="7379103"/>
              <a:ext cx="349642" cy="3496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5135" y="6973506"/>
              <a:ext cx="349642" cy="34964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629911" y="6351016"/>
              <a:ext cx="2101850" cy="2133600"/>
            </a:xfrm>
            <a:custGeom>
              <a:avLst/>
              <a:gdLst/>
              <a:ahLst/>
              <a:cxnLst/>
              <a:rect l="l" t="t" r="r" b="b"/>
              <a:pathLst>
                <a:path w="2101850" h="2133600">
                  <a:moveTo>
                    <a:pt x="0" y="0"/>
                  </a:moveTo>
                  <a:lnTo>
                    <a:pt x="2101548" y="0"/>
                  </a:lnTo>
                  <a:lnTo>
                    <a:pt x="2101548" y="2133600"/>
                  </a:lnTo>
                  <a:lnTo>
                    <a:pt x="0" y="2133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18759" y="6563319"/>
              <a:ext cx="1355090" cy="1848485"/>
            </a:xfrm>
            <a:custGeom>
              <a:avLst/>
              <a:gdLst/>
              <a:ahLst/>
              <a:cxnLst/>
              <a:rect l="l" t="t" r="r" b="b"/>
              <a:pathLst>
                <a:path w="1355090" h="1848484">
                  <a:moveTo>
                    <a:pt x="0" y="0"/>
                  </a:moveTo>
                  <a:lnTo>
                    <a:pt x="1354788" y="0"/>
                  </a:lnTo>
                  <a:lnTo>
                    <a:pt x="1354788" y="1848144"/>
                  </a:lnTo>
                  <a:lnTo>
                    <a:pt x="0" y="184814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510730" y="6068567"/>
            <a:ext cx="1742439" cy="66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Ad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20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on</a:t>
            </a:r>
            <a:r>
              <a:rPr sz="900" spc="-4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o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G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v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ahoma"/>
              <a:cs typeface="Tahoma"/>
            </a:endParaRPr>
          </a:p>
          <a:p>
            <a:pPr marL="815340">
              <a:lnSpc>
                <a:spcPct val="100000"/>
              </a:lnSpc>
            </a:pPr>
            <a:r>
              <a:rPr sz="900" spc="-30" dirty="0">
                <a:solidFill>
                  <a:srgbClr val="0070C0"/>
                </a:solidFill>
                <a:latin typeface="Tahoma"/>
                <a:cs typeface="Tahoma"/>
              </a:rPr>
              <a:t>C</a:t>
            </a:r>
            <a:r>
              <a:rPr sz="900" spc="-10" dirty="0">
                <a:solidFill>
                  <a:srgbClr val="0070C0"/>
                </a:solidFill>
                <a:latin typeface="Tahoma"/>
                <a:cs typeface="Tahoma"/>
              </a:rPr>
              <a:t>l</a:t>
            </a:r>
            <a:r>
              <a:rPr sz="900" spc="-15" dirty="0">
                <a:solidFill>
                  <a:srgbClr val="0070C0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0070C0"/>
                </a:solidFill>
                <a:latin typeface="Tahoma"/>
                <a:cs typeface="Tahoma"/>
              </a:rPr>
              <a:t>u</a:t>
            </a:r>
            <a:r>
              <a:rPr sz="900" spc="-30" dirty="0">
                <a:solidFill>
                  <a:srgbClr val="0070C0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0070C0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0070C0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0070C0"/>
                </a:solidFill>
                <a:latin typeface="Tahoma"/>
                <a:cs typeface="Tahoma"/>
              </a:rPr>
              <a:t>n</a:t>
            </a:r>
            <a:r>
              <a:rPr sz="900" spc="-55" dirty="0">
                <a:solidFill>
                  <a:srgbClr val="0070C0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0070C0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0070C0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900" spc="-25" dirty="0">
                <a:latin typeface="Tahoma"/>
                <a:cs typeface="Tahoma"/>
              </a:rPr>
              <a:t>Pr</a:t>
            </a:r>
            <a:r>
              <a:rPr sz="900" spc="-40" dirty="0">
                <a:latin typeface="Tahoma"/>
                <a:cs typeface="Tahoma"/>
              </a:rPr>
              <a:t>ogr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5433994" y="6882021"/>
          <a:ext cx="1159510" cy="1363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232">
                <a:tc>
                  <a:txBody>
                    <a:bodyPr/>
                    <a:lstStyle/>
                    <a:p>
                      <a:pPr marL="45720">
                        <a:lnSpc>
                          <a:spcPts val="935"/>
                        </a:lnSpc>
                        <a:spcBef>
                          <a:spcPts val="22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8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nv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ir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onm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t</a:t>
                      </a:r>
                      <a:endParaRPr sz="800">
                        <a:latin typeface="Tahoma"/>
                        <a:cs typeface="Tahoma"/>
                      </a:endParaRPr>
                    </a:p>
                    <a:p>
                      <a:pPr marL="188595" indent="-143510">
                        <a:lnSpc>
                          <a:spcPts val="935"/>
                        </a:lnSpc>
                        <a:buFont typeface="Arial MT"/>
                        <a:buChar char="•"/>
                        <a:tabLst>
                          <a:tab pos="189230" algn="l"/>
                        </a:tabLst>
                      </a:pP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uth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800" spc="-6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er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ice</a:t>
                      </a:r>
                      <a:endParaRPr sz="800">
                        <a:latin typeface="Tahoma"/>
                        <a:cs typeface="Tahoma"/>
                      </a:endParaRPr>
                    </a:p>
                    <a:p>
                      <a:pPr marL="188595" indent="-143510">
                        <a:lnSpc>
                          <a:spcPct val="100000"/>
                        </a:lnSpc>
                        <a:spcBef>
                          <a:spcPts val="45"/>
                        </a:spcBef>
                        <a:buFont typeface="Arial MT"/>
                        <a:buChar char="•"/>
                        <a:tabLst>
                          <a:tab pos="189230" algn="l"/>
                        </a:tabLst>
                      </a:pP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li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800" spc="-6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er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ice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754">
                <a:tc>
                  <a:txBody>
                    <a:bodyPr/>
                    <a:lstStyle/>
                    <a:p>
                      <a:pPr marL="45085">
                        <a:lnSpc>
                          <a:spcPts val="935"/>
                        </a:lnSpc>
                        <a:spcBef>
                          <a:spcPts val="37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tage</a:t>
                      </a:r>
                      <a:r>
                        <a:rPr sz="8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nv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ir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onm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t</a:t>
                      </a:r>
                      <a:endParaRPr sz="800">
                        <a:latin typeface="Tahoma"/>
                        <a:cs typeface="Tahoma"/>
                      </a:endParaRPr>
                    </a:p>
                    <a:p>
                      <a:pPr marL="187960" indent="-143510">
                        <a:lnSpc>
                          <a:spcPts val="935"/>
                        </a:lnSpc>
                        <a:buFont typeface="Arial MT"/>
                        <a:buChar char="•"/>
                        <a:tabLst>
                          <a:tab pos="188595" algn="l"/>
                        </a:tabLst>
                      </a:pP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uth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800" spc="-6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er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ice</a:t>
                      </a:r>
                      <a:endParaRPr sz="800">
                        <a:latin typeface="Tahoma"/>
                        <a:cs typeface="Tahoma"/>
                      </a:endParaRPr>
                    </a:p>
                    <a:p>
                      <a:pPr marL="187960" indent="-143510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188595" algn="l"/>
                        </a:tabLst>
                      </a:pP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li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800" spc="-6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er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ice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232">
                <a:tc>
                  <a:txBody>
                    <a:bodyPr/>
                    <a:lstStyle/>
                    <a:p>
                      <a:pPr marL="45085">
                        <a:lnSpc>
                          <a:spcPts val="935"/>
                        </a:lnSpc>
                        <a:spcBef>
                          <a:spcPts val="380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ev</a:t>
                      </a:r>
                      <a:r>
                        <a:rPr sz="8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nv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ir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onm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t</a:t>
                      </a:r>
                      <a:endParaRPr sz="800">
                        <a:latin typeface="Tahoma"/>
                        <a:cs typeface="Tahoma"/>
                      </a:endParaRPr>
                    </a:p>
                    <a:p>
                      <a:pPr marL="187960" indent="-143510">
                        <a:lnSpc>
                          <a:spcPts val="935"/>
                        </a:lnSpc>
                        <a:buFont typeface="Arial MT"/>
                        <a:buChar char="•"/>
                        <a:tabLst>
                          <a:tab pos="188595" algn="l"/>
                        </a:tabLst>
                      </a:pP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uth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800" spc="-6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er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ice</a:t>
                      </a:r>
                      <a:endParaRPr sz="800">
                        <a:latin typeface="Tahoma"/>
                        <a:cs typeface="Tahoma"/>
                      </a:endParaRPr>
                    </a:p>
                    <a:p>
                      <a:pPr marL="187960" indent="-143510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188595" algn="l"/>
                        </a:tabLst>
                      </a:pP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li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800" spc="-6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er</a:t>
                      </a:r>
                      <a:r>
                        <a:rPr sz="800" spc="-5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800" dirty="0">
                          <a:solidFill>
                            <a:srgbClr val="0070C0"/>
                          </a:solidFill>
                          <a:latin typeface="Tahoma"/>
                          <a:cs typeface="Tahoma"/>
                        </a:rPr>
                        <a:t>ice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3" name="object 33"/>
          <p:cNvGrpSpPr/>
          <p:nvPr/>
        </p:nvGrpSpPr>
        <p:grpSpPr>
          <a:xfrm>
            <a:off x="6371728" y="7013728"/>
            <a:ext cx="153670" cy="294005"/>
            <a:chOff x="6371728" y="7013728"/>
            <a:chExt cx="153670" cy="294005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5514" y="7013728"/>
              <a:ext cx="149581" cy="14958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1728" y="7157810"/>
              <a:ext cx="149581" cy="149581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371058" y="7476482"/>
            <a:ext cx="153670" cy="294005"/>
            <a:chOff x="6371058" y="7476482"/>
            <a:chExt cx="153670" cy="294005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4843" y="7476482"/>
              <a:ext cx="149581" cy="14958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1058" y="7620565"/>
              <a:ext cx="149581" cy="149581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74843" y="7939237"/>
            <a:ext cx="149581" cy="14958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71058" y="8083319"/>
            <a:ext cx="149581" cy="149581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4685629" y="7020848"/>
            <a:ext cx="577850" cy="241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475"/>
              </a:spcBef>
            </a:pPr>
            <a:r>
              <a:rPr sz="800" spc="-35" dirty="0">
                <a:latin typeface="Tahoma"/>
                <a:cs typeface="Tahoma"/>
              </a:rPr>
              <a:t>P</a:t>
            </a:r>
            <a:r>
              <a:rPr sz="800" spc="-20" dirty="0">
                <a:latin typeface="Tahoma"/>
                <a:cs typeface="Tahoma"/>
              </a:rPr>
              <a:t>ro</a:t>
            </a:r>
            <a:r>
              <a:rPr sz="800" spc="-55" dirty="0">
                <a:latin typeface="Tahoma"/>
                <a:cs typeface="Tahoma"/>
              </a:rPr>
              <a:t>g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45" dirty="0">
                <a:latin typeface="Tahoma"/>
                <a:cs typeface="Tahoma"/>
              </a:rPr>
              <a:t>a</a:t>
            </a:r>
            <a:r>
              <a:rPr sz="800" spc="-10" dirty="0">
                <a:latin typeface="Tahoma"/>
                <a:cs typeface="Tahoma"/>
              </a:rPr>
              <a:t>m</a:t>
            </a:r>
            <a:r>
              <a:rPr sz="800" spc="-70" dirty="0">
                <a:latin typeface="Tahoma"/>
                <a:cs typeface="Tahoma"/>
              </a:rPr>
              <a:t> </a:t>
            </a:r>
            <a:r>
              <a:rPr sz="800" spc="-185" dirty="0">
                <a:latin typeface="Tahoma"/>
                <a:cs typeface="Tahoma"/>
              </a:rPr>
              <a:t>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5629" y="7312398"/>
            <a:ext cx="577850" cy="241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459"/>
              </a:spcBef>
            </a:pPr>
            <a:r>
              <a:rPr sz="800" spc="-35" dirty="0">
                <a:latin typeface="Tahoma"/>
                <a:cs typeface="Tahoma"/>
              </a:rPr>
              <a:t>P</a:t>
            </a:r>
            <a:r>
              <a:rPr sz="800" spc="-20" dirty="0">
                <a:latin typeface="Tahoma"/>
                <a:cs typeface="Tahoma"/>
              </a:rPr>
              <a:t>ro</a:t>
            </a:r>
            <a:r>
              <a:rPr sz="800" spc="-55" dirty="0">
                <a:latin typeface="Tahoma"/>
                <a:cs typeface="Tahoma"/>
              </a:rPr>
              <a:t>g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45" dirty="0">
                <a:latin typeface="Tahoma"/>
                <a:cs typeface="Tahoma"/>
              </a:rPr>
              <a:t>a</a:t>
            </a:r>
            <a:r>
              <a:rPr sz="800" spc="-10" dirty="0">
                <a:latin typeface="Tahoma"/>
                <a:cs typeface="Tahoma"/>
              </a:rPr>
              <a:t>m</a:t>
            </a:r>
            <a:r>
              <a:rPr sz="800" spc="-70" dirty="0">
                <a:latin typeface="Tahoma"/>
                <a:cs typeface="Tahoma"/>
              </a:rPr>
              <a:t> </a:t>
            </a:r>
            <a:r>
              <a:rPr sz="800" spc="-60" dirty="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82697" y="7603949"/>
            <a:ext cx="577850" cy="241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70"/>
              </a:spcBef>
            </a:pPr>
            <a:r>
              <a:rPr sz="800" spc="-35" dirty="0">
                <a:latin typeface="Tahoma"/>
                <a:cs typeface="Tahoma"/>
              </a:rPr>
              <a:t>P</a:t>
            </a:r>
            <a:r>
              <a:rPr sz="800" spc="-20" dirty="0">
                <a:latin typeface="Tahoma"/>
                <a:cs typeface="Tahoma"/>
              </a:rPr>
              <a:t>ro</a:t>
            </a:r>
            <a:r>
              <a:rPr sz="800" spc="-55" dirty="0">
                <a:latin typeface="Tahoma"/>
                <a:cs typeface="Tahoma"/>
              </a:rPr>
              <a:t>g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45" dirty="0">
                <a:latin typeface="Tahoma"/>
                <a:cs typeface="Tahoma"/>
              </a:rPr>
              <a:t>a</a:t>
            </a:r>
            <a:r>
              <a:rPr sz="800" spc="-10" dirty="0">
                <a:latin typeface="Tahoma"/>
                <a:cs typeface="Tahoma"/>
              </a:rPr>
              <a:t>m</a:t>
            </a:r>
            <a:r>
              <a:rPr sz="800" spc="-70" dirty="0">
                <a:latin typeface="Tahoma"/>
                <a:cs typeface="Tahoma"/>
              </a:rPr>
              <a:t> </a:t>
            </a:r>
            <a:r>
              <a:rPr sz="800" spc="-50" dirty="0"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6589" y="4435347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71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&amp;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rod</a:t>
            </a:r>
            <a:r>
              <a:rPr sz="1100" spc="-50" dirty="0">
                <a:latin typeface="Tahoma"/>
                <a:cs typeface="Tahoma"/>
              </a:rPr>
              <a:t>uc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93040" marR="3129915" indent="114300">
              <a:lnSpc>
                <a:spcPts val="2090"/>
              </a:lnSpc>
              <a:spcBef>
                <a:spcPts val="2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https://my.cloudmanager.adobe.com/&lt;UID&gt;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i="1" spc="-114" dirty="0">
                <a:latin typeface="Verdana"/>
                <a:cs typeface="Verdana"/>
              </a:rPr>
              <a:t>he</a:t>
            </a:r>
            <a:r>
              <a:rPr sz="1050" i="1" spc="-25" dirty="0">
                <a:latin typeface="Verdana"/>
                <a:cs typeface="Verdana"/>
              </a:rPr>
              <a:t>l</a:t>
            </a:r>
            <a:r>
              <a:rPr sz="1050" i="1" spc="-100" dirty="0">
                <a:latin typeface="Verdana"/>
                <a:cs typeface="Verdana"/>
              </a:rPr>
              <a:t>p</a:t>
            </a:r>
            <a:r>
              <a:rPr sz="1050" i="1" spc="-180" dirty="0">
                <a:latin typeface="Verdana"/>
                <a:cs typeface="Verdana"/>
              </a:rPr>
              <a:t>x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590"/>
              </a:spcBef>
            </a:pPr>
            <a:r>
              <a:rPr sz="1100" spc="-9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17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8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yme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an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ac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95" dirty="0">
                <a:latin typeface="Tahoma"/>
                <a:cs typeface="Tahoma"/>
              </a:rPr>
              <a:t>In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80" dirty="0">
                <a:latin typeface="Tahoma"/>
                <a:cs typeface="Tahoma"/>
              </a:rPr>
              <a:t>es</a:t>
            </a:r>
            <a:endParaRPr sz="1100">
              <a:latin typeface="Tahoma"/>
              <a:cs typeface="Tahoma"/>
            </a:endParaRPr>
          </a:p>
          <a:p>
            <a:pPr marL="478790" marR="3530600" indent="-171450">
              <a:lnSpc>
                <a:spcPts val="1300"/>
              </a:lnSpc>
              <a:spcBef>
                <a:spcPts val="66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60" dirty="0">
                <a:latin typeface="Tahoma"/>
                <a:cs typeface="Tahoma"/>
              </a:rPr>
              <a:t>so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16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ssi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ns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0560" y="1607312"/>
              <a:ext cx="2200656" cy="24109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8192" y="1704975"/>
              <a:ext cx="1906684" cy="21162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5796" y="87279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97545" y="7024047"/>
            <a:ext cx="2134235" cy="1591945"/>
            <a:chOff x="2497545" y="7024047"/>
            <a:chExt cx="2134235" cy="159194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9794" y="7024047"/>
              <a:ext cx="1591565" cy="159156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497545" y="7837889"/>
              <a:ext cx="1132840" cy="123825"/>
            </a:xfrm>
            <a:custGeom>
              <a:avLst/>
              <a:gdLst/>
              <a:ahLst/>
              <a:cxnLst/>
              <a:rect l="l" t="t" r="r" b="b"/>
              <a:pathLst>
                <a:path w="1132839" h="123825">
                  <a:moveTo>
                    <a:pt x="1008790" y="0"/>
                  </a:moveTo>
                  <a:lnTo>
                    <a:pt x="1008790" y="123825"/>
                  </a:lnTo>
                  <a:lnTo>
                    <a:pt x="1091340" y="82550"/>
                  </a:lnTo>
                  <a:lnTo>
                    <a:pt x="1029426" y="82550"/>
                  </a:lnTo>
                  <a:lnTo>
                    <a:pt x="1029426" y="41275"/>
                  </a:lnTo>
                  <a:lnTo>
                    <a:pt x="1091340" y="41275"/>
                  </a:lnTo>
                  <a:lnTo>
                    <a:pt x="1008790" y="0"/>
                  </a:lnTo>
                  <a:close/>
                </a:path>
                <a:path w="1132839" h="123825">
                  <a:moveTo>
                    <a:pt x="1008790" y="41275"/>
                  </a:moveTo>
                  <a:lnTo>
                    <a:pt x="0" y="41275"/>
                  </a:lnTo>
                  <a:lnTo>
                    <a:pt x="0" y="82550"/>
                  </a:lnTo>
                  <a:lnTo>
                    <a:pt x="1008790" y="82550"/>
                  </a:lnTo>
                  <a:lnTo>
                    <a:pt x="1008790" y="41275"/>
                  </a:lnTo>
                  <a:close/>
                </a:path>
                <a:path w="1132839" h="123825">
                  <a:moveTo>
                    <a:pt x="1091340" y="41275"/>
                  </a:moveTo>
                  <a:lnTo>
                    <a:pt x="1029426" y="41275"/>
                  </a:lnTo>
                  <a:lnTo>
                    <a:pt x="1029426" y="82550"/>
                  </a:lnTo>
                  <a:lnTo>
                    <a:pt x="1091340" y="82550"/>
                  </a:lnTo>
                  <a:lnTo>
                    <a:pt x="1132615" y="61912"/>
                  </a:lnTo>
                  <a:lnTo>
                    <a:pt x="1091340" y="41275"/>
                  </a:lnTo>
                  <a:close/>
                </a:path>
              </a:pathLst>
            </a:custGeom>
            <a:solidFill>
              <a:srgbClr val="6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50899" y="6293205"/>
            <a:ext cx="6070600" cy="69977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R="11430" algn="ctr">
              <a:lnSpc>
                <a:spcPct val="100000"/>
              </a:lnSpc>
              <a:spcBef>
                <a:spcPts val="720"/>
              </a:spcBef>
            </a:pP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Demonstration</a:t>
            </a:r>
            <a:endParaRPr sz="1800">
              <a:latin typeface="Tahoma"/>
              <a:cs typeface="Tahoma"/>
            </a:endParaRPr>
          </a:p>
          <a:p>
            <a:pPr marL="1996439" marR="2070735">
              <a:lnSpc>
                <a:spcPts val="980"/>
              </a:lnSpc>
              <a:spcBef>
                <a:spcPts val="560"/>
              </a:spcBef>
            </a:pPr>
            <a:r>
              <a:rPr sz="1000" b="1" spc="-100" dirty="0">
                <a:solidFill>
                  <a:srgbClr val="FF0000"/>
                </a:solidFill>
                <a:latin typeface="Tahoma"/>
                <a:cs typeface="Tahoma"/>
              </a:rPr>
              <a:t>Exp</a:t>
            </a:r>
            <a:r>
              <a:rPr sz="1000" b="1" spc="-3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000" b="1" spc="-7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0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0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0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000" b="1" spc="-9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000" b="1" spc="-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000" b="1" spc="-70" dirty="0">
                <a:solidFill>
                  <a:srgbClr val="FF0000"/>
                </a:solidFill>
                <a:latin typeface="Tahoma"/>
                <a:cs typeface="Tahoma"/>
              </a:rPr>
              <a:t> A</a:t>
            </a:r>
            <a:r>
              <a:rPr sz="1000" b="1" spc="-8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0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000" b="1" spc="-4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000" b="1" spc="-8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0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b="1" spc="-95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0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000" b="1" spc="-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000" b="1" spc="-7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000" b="1" spc="-3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0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000" b="1" spc="-90" dirty="0">
                <a:solidFill>
                  <a:srgbClr val="FF0000"/>
                </a:solidFill>
                <a:latin typeface="Tahoma"/>
                <a:cs typeface="Tahoma"/>
              </a:rPr>
              <a:t>,</a:t>
            </a:r>
            <a:r>
              <a:rPr sz="10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b="1" spc="-9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000" b="1" spc="-1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0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0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0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000" b="1" spc="-65" dirty="0">
                <a:solidFill>
                  <a:srgbClr val="FF0000"/>
                </a:solidFill>
                <a:latin typeface="Tahoma"/>
                <a:cs typeface="Tahoma"/>
              </a:rPr>
              <a:t>nd  </a:t>
            </a:r>
            <a:r>
              <a:rPr sz="1000" b="1" spc="-9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0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000" b="1" spc="-7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000" b="1" spc="-8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000" b="1" spc="-90" dirty="0">
                <a:solidFill>
                  <a:srgbClr val="FF0000"/>
                </a:solidFill>
                <a:latin typeface="Tahoma"/>
                <a:cs typeface="Tahoma"/>
              </a:rPr>
              <a:t>uct</a:t>
            </a:r>
            <a:r>
              <a:rPr sz="10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b="1" spc="-9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0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000" b="1" spc="-7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000" b="1" spc="-10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0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000" b="1" spc="-3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0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000" b="1" spc="-1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3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2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135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4606" y="87279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0899" y="5645403"/>
            <a:ext cx="6070600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IMS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authentication</a:t>
            </a:r>
            <a:endParaRPr sz="1400">
              <a:latin typeface="Tahoma"/>
              <a:cs typeface="Tahoma"/>
            </a:endParaRPr>
          </a:p>
          <a:p>
            <a:pPr marL="193040" marR="2536190">
              <a:lnSpc>
                <a:spcPct val="160000"/>
              </a:lnSpc>
              <a:spcBef>
                <a:spcPts val="370"/>
              </a:spcBef>
            </a:pP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onboarding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Admin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console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prerequisite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Must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IMS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organization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provisioned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endParaRPr sz="1100">
              <a:latin typeface="Tahoma"/>
              <a:cs typeface="Tahoma"/>
            </a:endParaRPr>
          </a:p>
          <a:p>
            <a:pPr marL="193040" marR="3536315">
              <a:lnSpc>
                <a:spcPts val="2110"/>
              </a:lnSpc>
              <a:spcBef>
                <a:spcPts val="80"/>
              </a:spcBef>
            </a:pP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60" dirty="0">
                <a:latin typeface="Tahoma"/>
                <a:cs typeface="Tahoma"/>
              </a:rPr>
              <a:t>Sup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aut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6952" y="6518655"/>
              <a:ext cx="3078479" cy="2270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6394" y="6615531"/>
              <a:ext cx="2782536" cy="19781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8177" y="4435347"/>
            <a:ext cx="10731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79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tity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yste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 marL="193040" marR="3215640">
              <a:lnSpc>
                <a:spcPct val="160000"/>
              </a:lnSpc>
              <a:spcBef>
                <a:spcPts val="370"/>
              </a:spcBef>
            </a:pPr>
            <a:r>
              <a:rPr sz="1100" spc="-3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authentication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products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customer’s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5" dirty="0">
                <a:latin typeface="Tahoma"/>
                <a:cs typeface="Tahoma"/>
              </a:rPr>
              <a:t>SSO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LDAP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Ot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ov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885"/>
              </a:spcBef>
            </a:pP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IMS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accounts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tightly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integrated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k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5400" y="8727947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IM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5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5" dirty="0">
                <a:latin typeface="Tahoma"/>
                <a:cs typeface="Tahoma"/>
              </a:rPr>
              <a:t>Three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types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identities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accounts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authenticate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authorize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users: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Fe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193040" marR="1734820">
              <a:lnSpc>
                <a:spcPts val="2210"/>
              </a:lnSpc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Enterprise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Federated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ID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models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ideal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choice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enterprises.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ID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best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suited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individuals.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002" y="44353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1257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IM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ctu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505" y="1822999"/>
              <a:ext cx="3649759" cy="242382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139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5" name="object 15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3812" y="8727947"/>
            <a:ext cx="115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3939" y="5645403"/>
            <a:ext cx="1451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ol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631" y="6000495"/>
              <a:ext cx="3041904" cy="24475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5406" y="6099968"/>
              <a:ext cx="2744787" cy="21510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4072" y="6469888"/>
              <a:ext cx="3014472" cy="223113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2159" y="6568613"/>
              <a:ext cx="2720709" cy="19361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159" y="1361947"/>
            <a:ext cx="4651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Deployment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87421" y="1783787"/>
          <a:ext cx="5794375" cy="2719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7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7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54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Term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883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Application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240029">
                        <a:lnSpc>
                          <a:spcPct val="94500"/>
                        </a:lnSpc>
                        <a:spcBef>
                          <a:spcPts val="155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Set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 customizations and configurations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created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by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customer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(or their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customizer)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order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adapt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underlying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solution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their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specific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use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cases </a:t>
                      </a:r>
                      <a:r>
                        <a:rPr sz="110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Fo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exa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49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Organization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str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37">
                <a:tc>
                  <a:txBody>
                    <a:bodyPr/>
                    <a:lstStyle/>
                    <a:p>
                      <a:pPr marL="45720" marR="3632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 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Program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Set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environments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support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logical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grouping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initiatives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281">
                <a:tc>
                  <a:txBody>
                    <a:bodyPr/>
                    <a:lstStyle/>
                    <a:p>
                      <a:pPr marL="45720" marR="3632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 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Environment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Set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virtual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machines,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running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as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Service,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within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program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037">
                <a:tc>
                  <a:txBody>
                    <a:bodyPr/>
                    <a:lstStyle/>
                    <a:p>
                      <a:pPr marL="45720" marR="3632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 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Pipeline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Set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deployment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steps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which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executed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sequence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3829456" y="44353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70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8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70" baseline="6944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 baseline="6944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4" name="object 1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4159" y="5654547"/>
            <a:ext cx="4686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Terminology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987421" y="6113453"/>
          <a:ext cx="5794375" cy="2012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488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Term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746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143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328930">
                        <a:lnSpc>
                          <a:spcPts val="1300"/>
                        </a:lnSpc>
                        <a:spcBef>
                          <a:spcPts val="150"/>
                        </a:spcBef>
                      </a:pPr>
                      <a:r>
                        <a:rPr sz="1100" spc="-55" dirty="0">
                          <a:latin typeface="Tahoma"/>
                          <a:cs typeface="Tahoma"/>
                        </a:rPr>
                        <a:t>Deployable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artifact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contains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product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customer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code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333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Artifact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8382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spc="-55" dirty="0">
                          <a:latin typeface="Tahoma"/>
                          <a:cs typeface="Tahoma"/>
                        </a:rPr>
                        <a:t>Deployable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result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some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build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process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which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transforms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source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code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into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single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unit.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example,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Zip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file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containing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source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code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488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y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75" dirty="0">
                          <a:latin typeface="Tahoma"/>
                          <a:cs typeface="Tahoma"/>
                        </a:rPr>
                        <a:t>Storage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location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configuration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settings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488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ov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z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488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rs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827475" y="8727947"/>
            <a:ext cx="1174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7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54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7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54" baseline="6944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 baseline="6944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1750" y="4435347"/>
            <a:ext cx="1003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ol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gg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ool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695" y="1531111"/>
              <a:ext cx="4309872" cy="22463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74" y="1629354"/>
              <a:ext cx="4013200" cy="19502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8231" y="2347975"/>
              <a:ext cx="4306824" cy="20756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6212" y="2445282"/>
              <a:ext cx="4013295" cy="17813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141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38199" y="54610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82">
                <a:tc>
                  <a:txBody>
                    <a:bodyPr/>
                    <a:lstStyle/>
                    <a:p>
                      <a:pPr marL="199390" marR="575310">
                        <a:lnSpc>
                          <a:spcPts val="1510"/>
                        </a:lnSpc>
                        <a:spcBef>
                          <a:spcPts val="760"/>
                        </a:spcBef>
                      </a:pPr>
                      <a:r>
                        <a:rPr sz="13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Optional</a:t>
                      </a:r>
                      <a:r>
                        <a:rPr sz="1300" b="1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b="1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Exercise</a:t>
                      </a:r>
                      <a:r>
                        <a:rPr sz="13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b="1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3:</a:t>
                      </a:r>
                      <a:r>
                        <a:rPr sz="13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b="1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Use</a:t>
                      </a:r>
                      <a:r>
                        <a:rPr sz="13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b="1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3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b="1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Developer</a:t>
                      </a:r>
                      <a:r>
                        <a:rPr sz="13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b="1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Console </a:t>
                      </a:r>
                      <a:r>
                        <a:rPr sz="1300" b="1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3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b="1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Download</a:t>
                      </a:r>
                      <a:r>
                        <a:rPr sz="13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b="1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3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b="1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Current</a:t>
                      </a:r>
                      <a:r>
                        <a:rPr sz="1300" b="1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b="1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OSGi </a:t>
                      </a:r>
                      <a:r>
                        <a:rPr sz="1300" b="1" spc="-3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b="1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Configurations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47">
                <a:tc>
                  <a:txBody>
                    <a:bodyPr/>
                    <a:lstStyle/>
                    <a:p>
                      <a:pPr marL="199390" marR="560705">
                        <a:lnSpc>
                          <a:spcPct val="99100"/>
                        </a:lnSpc>
                        <a:spcBef>
                          <a:spcPts val="475"/>
                        </a:spcBef>
                      </a:pPr>
                      <a:r>
                        <a:rPr sz="1100" spc="-55" dirty="0">
                          <a:latin typeface="Tahoma"/>
                          <a:cs typeface="Tahoma"/>
                        </a:rPr>
                        <a:t>Since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developers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do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not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have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direct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access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Web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Console,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Manager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provides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Developer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Console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for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each environment.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Developer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Console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can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be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used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 troubleshoot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 application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issues.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91485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900" spc="-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object 18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9" name="object 19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796" y="44353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539" y="2149855"/>
            <a:ext cx="1149350" cy="14859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5" dirty="0">
                <a:latin typeface="Tahoma"/>
                <a:cs typeface="Tahoma"/>
              </a:rPr>
              <a:t>i</a:t>
            </a:r>
            <a:endParaRPr sz="11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k</a:t>
            </a:r>
            <a:endParaRPr sz="11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art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gs</a:t>
            </a:r>
            <a:endParaRPr sz="11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k</a:t>
            </a:r>
            <a:endParaRPr sz="11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75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1352804"/>
            <a:ext cx="3421379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60000"/>
              </a:lnSpc>
              <a:spcBef>
                <a:spcPts val="370"/>
              </a:spcBef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I/O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API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endpoint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Platform.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45" dirty="0">
                <a:latin typeface="Tahoma"/>
                <a:cs typeface="Tahoma"/>
              </a:rPr>
              <a:t>upp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5598" y="2216911"/>
            <a:ext cx="22764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63711" y="2385060"/>
            <a:ext cx="1867535" cy="122936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795"/>
              </a:spcBef>
              <a:buFont typeface="Courier New"/>
              <a:buChar char="o"/>
              <a:tabLst>
                <a:tab pos="184150" algn="l"/>
              </a:tabLst>
            </a:pPr>
            <a:r>
              <a:rPr sz="1000" spc="-4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do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5" dirty="0">
                <a:latin typeface="Tahoma"/>
                <a:cs typeface="Tahoma"/>
              </a:rPr>
              <a:t>’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ta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y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50" dirty="0">
                <a:latin typeface="Tahoma"/>
                <a:cs typeface="Tahoma"/>
              </a:rPr>
              <a:t>t</a:t>
            </a:r>
            <a:r>
              <a:rPr sz="1000" spc="-65" dirty="0">
                <a:latin typeface="Tahoma"/>
                <a:cs typeface="Tahoma"/>
              </a:rPr>
              <a:t>e</a:t>
            </a:r>
            <a:r>
              <a:rPr sz="1000" spc="-15" dirty="0">
                <a:latin typeface="Tahoma"/>
                <a:cs typeface="Tahoma"/>
              </a:rPr>
              <a:t>m</a:t>
            </a:r>
            <a:endParaRPr sz="10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184150" algn="l"/>
              </a:tabLst>
            </a:pPr>
            <a:r>
              <a:rPr sz="1000" spc="-4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do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T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et</a:t>
            </a:r>
            <a:endParaRPr sz="10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184150" algn="l"/>
              </a:tabLst>
            </a:pPr>
            <a:r>
              <a:rPr sz="1000" spc="-4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do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y</a:t>
            </a:r>
            <a:r>
              <a:rPr sz="1000" spc="-40" dirty="0">
                <a:latin typeface="Tahoma"/>
                <a:cs typeface="Tahoma"/>
              </a:rPr>
              <a:t>ti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184150" algn="l"/>
              </a:tabLst>
            </a:pPr>
            <a:r>
              <a:rPr sz="1000" spc="-4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do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Au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endParaRPr sz="10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184150" algn="l"/>
              </a:tabLst>
            </a:pPr>
            <a:r>
              <a:rPr sz="1000" spc="-40" dirty="0">
                <a:latin typeface="Tahoma"/>
                <a:cs typeface="Tahoma"/>
              </a:rPr>
              <a:t>Marketo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5002" y="87279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899" y="5645403"/>
            <a:ext cx="6070600" cy="152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28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L="193040" marR="2682240">
              <a:lnSpc>
                <a:spcPct val="160000"/>
              </a:lnSpc>
              <a:spcBef>
                <a:spcPts val="370"/>
              </a:spcBef>
            </a:pPr>
            <a:r>
              <a:rPr sz="1100" spc="-40" dirty="0">
                <a:latin typeface="Tahoma"/>
                <a:cs typeface="Tahoma"/>
              </a:rPr>
              <a:t>Command-line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functionality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accessing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I/O </a:t>
            </a:r>
            <a:r>
              <a:rPr sz="1100" spc="-95" dirty="0">
                <a:latin typeface="Tahoma"/>
                <a:cs typeface="Tahoma"/>
              </a:rPr>
              <a:t>APIs.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45" dirty="0">
                <a:latin typeface="Tahoma"/>
                <a:cs typeface="Tahoma"/>
              </a:rPr>
              <a:t>dp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70"/>
              </a:spcBef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solutions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add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own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endpoints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specific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functionality</a:t>
            </a:r>
            <a:endParaRPr sz="1100">
              <a:latin typeface="Tahoma"/>
              <a:cs typeface="Tahoma"/>
            </a:endParaRPr>
          </a:p>
          <a:p>
            <a:pPr marL="193040" marR="496570">
              <a:lnSpc>
                <a:spcPts val="1300"/>
              </a:lnSpc>
              <a:spcBef>
                <a:spcPts val="850"/>
              </a:spcBef>
            </a:pPr>
            <a:r>
              <a:rPr sz="1100" i="1" spc="-114" dirty="0">
                <a:latin typeface="Verdana"/>
                <a:cs typeface="Verdana"/>
              </a:rPr>
              <a:t>aio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spc="-40" dirty="0">
                <a:latin typeface="Tahoma"/>
                <a:cs typeface="Tahoma"/>
              </a:rPr>
              <a:t>plugin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offers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commands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control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CI/CD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programs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796" y="44353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80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mm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mp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969"/>
              </a:spcBef>
            </a:pPr>
            <a:r>
              <a:rPr sz="1100" spc="-45" dirty="0">
                <a:latin typeface="Tahoma"/>
                <a:cs typeface="Tahoma"/>
              </a:rPr>
              <a:t>ai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193040" marR="3830320">
              <a:lnSpc>
                <a:spcPts val="2020"/>
              </a:lnSpc>
              <a:spcBef>
                <a:spcPts val="155"/>
              </a:spcBef>
            </a:pPr>
            <a:r>
              <a:rPr sz="1100" spc="-40" dirty="0">
                <a:latin typeface="Tahoma"/>
                <a:cs typeface="Tahoma"/>
              </a:rPr>
              <a:t>aio </a:t>
            </a:r>
            <a:r>
              <a:rPr sz="1100" spc="-55" dirty="0">
                <a:latin typeface="Tahoma"/>
                <a:cs typeface="Tahoma"/>
              </a:rPr>
              <a:t>cloudmanager:list-environments]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70" dirty="0">
                <a:latin typeface="Tahoma"/>
                <a:cs typeface="Tahoma"/>
              </a:rPr>
              <a:t>: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40" dirty="0">
                <a:latin typeface="Tahoma"/>
                <a:cs typeface="Tahoma"/>
              </a:rPr>
              <a:t>pip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s]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484"/>
              </a:spcBef>
            </a:pPr>
            <a:r>
              <a:rPr sz="1100" spc="-40" dirty="0">
                <a:latin typeface="Tahoma"/>
                <a:cs typeface="Tahoma"/>
              </a:rPr>
              <a:t>aio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cloudmanager:start-execution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PIPELINEID]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75"/>
              </a:spcBef>
            </a:pPr>
            <a:r>
              <a:rPr sz="1100" spc="-40" dirty="0">
                <a:latin typeface="Tahoma"/>
                <a:cs typeface="Tahoma"/>
              </a:rPr>
              <a:t>aio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cloudmanager:get-current-execution </a:t>
            </a:r>
            <a:r>
              <a:rPr sz="1100" spc="-80" dirty="0">
                <a:latin typeface="Tahoma"/>
                <a:cs typeface="Tahoma"/>
              </a:rPr>
              <a:t>PIPELINEID]</a:t>
            </a:r>
            <a:endParaRPr sz="1100">
              <a:latin typeface="Tahoma"/>
              <a:cs typeface="Tahoma"/>
            </a:endParaRPr>
          </a:p>
          <a:p>
            <a:pPr marL="193040" marR="2648585">
              <a:lnSpc>
                <a:spcPct val="150900"/>
              </a:lnSpc>
              <a:spcBef>
                <a:spcPts val="20"/>
              </a:spcBef>
            </a:pPr>
            <a:r>
              <a:rPr sz="1100" spc="-45" dirty="0">
                <a:latin typeface="Tahoma"/>
                <a:cs typeface="Tahoma"/>
              </a:rPr>
              <a:t>ai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70" dirty="0">
                <a:latin typeface="Tahoma"/>
                <a:cs typeface="Tahoma"/>
              </a:rPr>
              <a:t>: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0" dirty="0">
                <a:latin typeface="Tahoma"/>
                <a:cs typeface="Tahoma"/>
              </a:rPr>
              <a:t>cu</a:t>
            </a:r>
            <a:r>
              <a:rPr sz="1100" spc="-65" dirty="0">
                <a:latin typeface="Tahoma"/>
                <a:cs typeface="Tahoma"/>
              </a:rPr>
              <a:t>rre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70" dirty="0">
                <a:latin typeface="Tahoma"/>
                <a:cs typeface="Tahoma"/>
              </a:rPr>
              <a:t>exec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14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PE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NE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D]  </a:t>
            </a:r>
            <a:r>
              <a:rPr sz="1100" spc="-40" dirty="0">
                <a:latin typeface="Tahoma"/>
                <a:cs typeface="Tahoma"/>
              </a:rPr>
              <a:t>aio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cloudmanager:cancel-current-execution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PIPELINEID]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75"/>
              </a:spcBef>
            </a:pPr>
            <a:r>
              <a:rPr sz="1100" spc="-40" dirty="0">
                <a:latin typeface="Tahoma"/>
                <a:cs typeface="Tahoma"/>
              </a:rPr>
              <a:t>aio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cloudmanager:get-execution-step-details </a:t>
            </a:r>
            <a:r>
              <a:rPr sz="1100" spc="-75" dirty="0">
                <a:latin typeface="Tahoma"/>
                <a:cs typeface="Tahoma"/>
              </a:rPr>
              <a:t>PIPELINEID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EXECUTIONID]</a:t>
            </a:r>
            <a:endParaRPr sz="1100">
              <a:latin typeface="Tahoma"/>
              <a:cs typeface="Tahoma"/>
            </a:endParaRPr>
          </a:p>
          <a:p>
            <a:pPr marL="193040" marR="1584325">
              <a:lnSpc>
                <a:spcPts val="1989"/>
              </a:lnSpc>
              <a:spcBef>
                <a:spcPts val="30"/>
              </a:spcBef>
            </a:pPr>
            <a:r>
              <a:rPr sz="1100" spc="-40" dirty="0">
                <a:latin typeface="Tahoma"/>
                <a:cs typeface="Tahoma"/>
              </a:rPr>
              <a:t>aio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cloudmanager:get-execution-step-log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PIPELINEID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EXECUTIONID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ACTION]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70" dirty="0">
                <a:latin typeface="Tahoma"/>
                <a:cs typeface="Tahoma"/>
              </a:rPr>
              <a:t>: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15" dirty="0">
                <a:latin typeface="Tahoma"/>
                <a:cs typeface="Tahoma"/>
              </a:rPr>
              <a:t>lo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EN</a:t>
            </a:r>
            <a:r>
              <a:rPr sz="1100" spc="-25" dirty="0">
                <a:latin typeface="Tahoma"/>
                <a:cs typeface="Tahoma"/>
              </a:rPr>
              <a:t>V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20" dirty="0">
                <a:latin typeface="Tahoma"/>
                <a:cs typeface="Tahoma"/>
              </a:rPr>
              <a:t>N</a:t>
            </a:r>
            <a:r>
              <a:rPr sz="1100" spc="30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EN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ER</a:t>
            </a:r>
            <a:r>
              <a:rPr sz="1100" spc="-10" dirty="0">
                <a:latin typeface="Tahoma"/>
                <a:cs typeface="Tahoma"/>
              </a:rPr>
              <a:t>V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A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E]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3812" y="8727947"/>
            <a:ext cx="115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78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 marR="4705350">
              <a:lnSpc>
                <a:spcPct val="150000"/>
              </a:lnSpc>
              <a:spcBef>
                <a:spcPts val="280"/>
              </a:spcBef>
            </a:pPr>
            <a:r>
              <a:rPr sz="1000" spc="-25" dirty="0">
                <a:latin typeface="Tahoma"/>
                <a:cs typeface="Tahoma"/>
              </a:rPr>
              <a:t>Cl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50" dirty="0">
                <a:latin typeface="Tahoma"/>
                <a:cs typeface="Tahoma"/>
              </a:rPr>
              <a:t>M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5" dirty="0">
                <a:latin typeface="Tahoma"/>
                <a:cs typeface="Tahoma"/>
              </a:rPr>
              <a:t>ge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U</a:t>
            </a:r>
            <a:r>
              <a:rPr sz="1000" spc="-130" dirty="0">
                <a:latin typeface="Tahoma"/>
                <a:cs typeface="Tahoma"/>
              </a:rPr>
              <a:t>I  </a:t>
            </a:r>
            <a:r>
              <a:rPr sz="1000" spc="-25" dirty="0">
                <a:latin typeface="Tahoma"/>
                <a:cs typeface="Tahoma"/>
              </a:rPr>
              <a:t>Cl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50" dirty="0">
                <a:latin typeface="Tahoma"/>
                <a:cs typeface="Tahoma"/>
              </a:rPr>
              <a:t>M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5" dirty="0">
                <a:latin typeface="Tahoma"/>
                <a:cs typeface="Tahoma"/>
              </a:rPr>
              <a:t>ge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45" dirty="0">
                <a:latin typeface="Tahoma"/>
                <a:cs typeface="Tahoma"/>
              </a:rPr>
              <a:t>Program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45" dirty="0">
                <a:latin typeface="Tahoma"/>
                <a:cs typeface="Tahoma"/>
              </a:rPr>
              <a:t>Environment</a:t>
            </a:r>
            <a:endParaRPr sz="10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409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000" spc="-50" dirty="0">
                <a:latin typeface="Tahoma"/>
                <a:cs typeface="Tahoma"/>
              </a:rPr>
              <a:t>Dev</a:t>
            </a:r>
            <a:endParaRPr sz="10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28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000" spc="-75" dirty="0">
                <a:latin typeface="Tahoma"/>
                <a:cs typeface="Tahoma"/>
              </a:rPr>
              <a:t>Sta</a:t>
            </a:r>
            <a:r>
              <a:rPr sz="1000" spc="-70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35" dirty="0">
                <a:latin typeface="Tahoma"/>
                <a:cs typeface="Tahoma"/>
              </a:rPr>
              <a:t>od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45" dirty="0">
                <a:latin typeface="Tahoma"/>
                <a:cs typeface="Tahoma"/>
              </a:rPr>
              <a:t>ai</a:t>
            </a:r>
            <a:r>
              <a:rPr sz="1000" spc="-60" dirty="0">
                <a:latin typeface="Tahoma"/>
                <a:cs typeface="Tahoma"/>
              </a:rPr>
              <a:t>r</a:t>
            </a:r>
            <a:endParaRPr sz="10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409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20" dirty="0">
                <a:latin typeface="Tahoma"/>
                <a:cs typeface="Tahoma"/>
              </a:rPr>
              <a:t>lo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so</a:t>
            </a:r>
            <a:r>
              <a:rPr sz="1000" spc="-35" dirty="0">
                <a:latin typeface="Tahoma"/>
                <a:cs typeface="Tahoma"/>
              </a:rPr>
              <a:t>le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30" dirty="0">
                <a:latin typeface="Tahoma"/>
                <a:cs typeface="Tahoma"/>
              </a:rPr>
              <a:t>Pipeline</a:t>
            </a:r>
            <a:endParaRPr sz="10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31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000" spc="-35" dirty="0">
                <a:latin typeface="Tahoma"/>
                <a:cs typeface="Tahoma"/>
              </a:rPr>
              <a:t>Pr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-</a:t>
            </a:r>
            <a:r>
              <a:rPr sz="1000" spc="-35" dirty="0">
                <a:latin typeface="Tahoma"/>
                <a:cs typeface="Tahoma"/>
              </a:rPr>
              <a:t>Pr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endParaRPr sz="1000">
              <a:latin typeface="Tahoma"/>
              <a:cs typeface="Tahoma"/>
            </a:endParaRPr>
          </a:p>
          <a:p>
            <a:pPr marL="193040" marR="4654550">
              <a:lnSpc>
                <a:spcPct val="142000"/>
              </a:lnSpc>
              <a:spcBef>
                <a:spcPts val="95"/>
              </a:spcBef>
            </a:pPr>
            <a:r>
              <a:rPr sz="1000" spc="-4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20" dirty="0">
                <a:latin typeface="Tahoma"/>
                <a:cs typeface="Tahoma"/>
              </a:rPr>
              <a:t>mi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50" dirty="0">
                <a:latin typeface="Tahoma"/>
                <a:cs typeface="Tahoma"/>
              </a:rPr>
              <a:t>I</a:t>
            </a:r>
            <a:r>
              <a:rPr sz="1000" spc="-20" dirty="0">
                <a:latin typeface="Tahoma"/>
                <a:cs typeface="Tahoma"/>
              </a:rPr>
              <a:t>MS  </a:t>
            </a:r>
            <a:r>
              <a:rPr sz="1000" spc="-35" dirty="0">
                <a:latin typeface="Tahoma"/>
                <a:cs typeface="Tahoma"/>
              </a:rPr>
              <a:t>Pr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Pr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00"/>
              </a:spcBef>
            </a:pPr>
            <a:r>
              <a:rPr sz="1000" spc="-40" dirty="0">
                <a:latin typeface="Tahoma"/>
                <a:cs typeface="Tahoma"/>
              </a:rPr>
              <a:t>Adobe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I/O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950" i="1" spc="-65" dirty="0">
                <a:latin typeface="Verdana"/>
                <a:cs typeface="Verdana"/>
              </a:rPr>
              <a:t>aio</a:t>
            </a:r>
            <a:r>
              <a:rPr sz="950" i="1" spc="-85" dirty="0">
                <a:latin typeface="Verdana"/>
                <a:cs typeface="Verdana"/>
              </a:rPr>
              <a:t> </a:t>
            </a:r>
            <a:r>
              <a:rPr sz="1000" spc="-35" dirty="0">
                <a:latin typeface="Tahoma"/>
                <a:cs typeface="Tahoma"/>
              </a:rPr>
              <a:t>Cloud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Manager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plugin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1168400"/>
            <a:ext cx="6094730" cy="3429000"/>
            <a:chOff x="838199" y="1168400"/>
            <a:chExt cx="6094730" cy="3429000"/>
          </a:xfrm>
        </p:grpSpPr>
        <p:sp>
          <p:nvSpPr>
            <p:cNvPr id="4" name="object 4"/>
            <p:cNvSpPr/>
            <p:nvPr/>
          </p:nvSpPr>
          <p:spPr>
            <a:xfrm>
              <a:off x="838199" y="11684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6094412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6094412" y="3429000"/>
                  </a:lnTo>
                  <a:lnTo>
                    <a:pt x="6094412" y="0"/>
                  </a:lnTo>
                  <a:close/>
                </a:path>
              </a:pathLst>
            </a:custGeom>
            <a:solidFill>
              <a:srgbClr val="FA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6323" y="2580878"/>
              <a:ext cx="309245" cy="277495"/>
            </a:xfrm>
            <a:custGeom>
              <a:avLst/>
              <a:gdLst/>
              <a:ahLst/>
              <a:cxnLst/>
              <a:rect l="l" t="t" r="r" b="b"/>
              <a:pathLst>
                <a:path w="309244" h="277494">
                  <a:moveTo>
                    <a:pt x="190816" y="0"/>
                  </a:moveTo>
                  <a:lnTo>
                    <a:pt x="116443" y="5"/>
                  </a:lnTo>
                  <a:lnTo>
                    <a:pt x="652" y="266515"/>
                  </a:lnTo>
                  <a:lnTo>
                    <a:pt x="0" y="273795"/>
                  </a:lnTo>
                  <a:lnTo>
                    <a:pt x="3446" y="277286"/>
                  </a:lnTo>
                  <a:lnTo>
                    <a:pt x="177648" y="277312"/>
                  </a:lnTo>
                  <a:lnTo>
                    <a:pt x="179887" y="277086"/>
                  </a:lnTo>
                  <a:lnTo>
                    <a:pt x="163808" y="217521"/>
                  </a:lnTo>
                  <a:lnTo>
                    <a:pt x="111154" y="215792"/>
                  </a:lnTo>
                  <a:lnTo>
                    <a:pt x="108405" y="214739"/>
                  </a:lnTo>
                  <a:lnTo>
                    <a:pt x="107543" y="212623"/>
                  </a:lnTo>
                  <a:lnTo>
                    <a:pt x="151083" y="108706"/>
                  </a:lnTo>
                  <a:lnTo>
                    <a:pt x="151847" y="107967"/>
                  </a:lnTo>
                  <a:lnTo>
                    <a:pt x="154410" y="107228"/>
                  </a:lnTo>
                  <a:lnTo>
                    <a:pt x="156074" y="108151"/>
                  </a:lnTo>
                  <a:lnTo>
                    <a:pt x="156526" y="109743"/>
                  </a:lnTo>
                  <a:lnTo>
                    <a:pt x="226877" y="274139"/>
                  </a:lnTo>
                  <a:lnTo>
                    <a:pt x="231961" y="277414"/>
                  </a:lnTo>
                  <a:lnTo>
                    <a:pt x="300305" y="277312"/>
                  </a:lnTo>
                  <a:lnTo>
                    <a:pt x="302350" y="277091"/>
                  </a:lnTo>
                  <a:lnTo>
                    <a:pt x="307223" y="274996"/>
                  </a:lnTo>
                  <a:lnTo>
                    <a:pt x="309041" y="270442"/>
                  </a:lnTo>
                  <a:lnTo>
                    <a:pt x="196264" y="3619"/>
                  </a:lnTo>
                  <a:lnTo>
                    <a:pt x="190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131570" marR="827405">
              <a:lnSpc>
                <a:spcPct val="73300"/>
              </a:lnSpc>
              <a:spcBef>
                <a:spcPts val="1280"/>
              </a:spcBef>
            </a:pP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nc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Tahoma"/>
              <a:cs typeface="Tahoma"/>
            </a:endParaRPr>
          </a:p>
          <a:p>
            <a:pPr marL="215265">
              <a:lnSpc>
                <a:spcPct val="100000"/>
              </a:lnSpc>
              <a:spcBef>
                <a:spcPts val="5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147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9" name="object 9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4606" y="87279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0899" y="5645403"/>
            <a:ext cx="6070600" cy="255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een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Rol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ts</a:t>
            </a:r>
            <a:endParaRPr sz="14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21005" algn="l"/>
                <a:tab pos="421640" algn="l"/>
              </a:tabLst>
            </a:pPr>
            <a:r>
              <a:rPr sz="1100" spc="-60" dirty="0">
                <a:latin typeface="Tahoma"/>
                <a:cs typeface="Tahoma"/>
              </a:rPr>
              <a:t>Process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indexes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which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updated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definitions</a:t>
            </a:r>
            <a:endParaRPr sz="1100">
              <a:latin typeface="Tahoma"/>
              <a:cs typeface="Tahoma"/>
            </a:endParaRPr>
          </a:p>
          <a:p>
            <a:pPr marL="479425" marR="485775">
              <a:lnSpc>
                <a:spcPts val="1300"/>
              </a:lnSpc>
              <a:spcBef>
                <a:spcPts val="660"/>
              </a:spcBef>
            </a:pPr>
            <a:r>
              <a:rPr sz="1050" spc="-25" dirty="0">
                <a:latin typeface="Tahoma"/>
                <a:cs typeface="Tahoma"/>
              </a:rPr>
              <a:t>Note: </a:t>
            </a:r>
            <a:r>
              <a:rPr sz="1100" spc="-40" dirty="0">
                <a:latin typeface="Tahoma"/>
                <a:cs typeface="Tahoma"/>
              </a:rPr>
              <a:t>Blue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always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indexes,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while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always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indexes</a:t>
            </a:r>
            <a:endParaRPr sz="11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720"/>
              </a:spcBef>
              <a:buAutoNum type="arabicPeriod" startAt="2"/>
              <a:tabLst>
                <a:tab pos="421005" algn="l"/>
                <a:tab pos="421640" algn="l"/>
              </a:tabLst>
            </a:pPr>
            <a:r>
              <a:rPr sz="1100" spc="-40" dirty="0">
                <a:latin typeface="Tahoma"/>
                <a:cs typeface="Tahoma"/>
              </a:rPr>
              <a:t>Blue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still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while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starting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endParaRPr sz="11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795"/>
              </a:spcBef>
              <a:buAutoNum type="arabicPeriod" startAt="2"/>
              <a:tabLst>
                <a:tab pos="421005" algn="l"/>
                <a:tab pos="421640" algn="l"/>
              </a:tabLst>
            </a:pPr>
            <a:r>
              <a:rPr sz="1100" spc="-40" dirty="0">
                <a:latin typeface="Tahoma"/>
                <a:cs typeface="Tahoma"/>
              </a:rPr>
              <a:t>Blue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running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while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Green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checked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readiness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health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checks</a:t>
            </a:r>
            <a:endParaRPr sz="11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865"/>
              </a:spcBef>
              <a:buAutoNum type="arabicPeriod" startAt="2"/>
              <a:tabLst>
                <a:tab pos="421005" algn="l"/>
                <a:tab pos="421640" algn="l"/>
              </a:tabLst>
            </a:pP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ree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5" dirty="0">
                <a:latin typeface="Tahoma"/>
                <a:cs typeface="Tahoma"/>
              </a:rPr>
              <a:t>ff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479425">
              <a:lnSpc>
                <a:spcPct val="100000"/>
              </a:lnSpc>
              <a:spcBef>
                <a:spcPts val="600"/>
              </a:spcBef>
            </a:pP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ree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765"/>
              </a:spcBef>
              <a:buAutoNum type="arabicPeriod" startAt="5"/>
              <a:tabLst>
                <a:tab pos="421005" algn="l"/>
                <a:tab pos="421640" algn="l"/>
              </a:tabLst>
            </a:pPr>
            <a:r>
              <a:rPr sz="1100" spc="-55" dirty="0">
                <a:latin typeface="Tahoma"/>
                <a:cs typeface="Tahoma"/>
              </a:rPr>
              <a:t>Over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time,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Blue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replaced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Green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until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Green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remain</a:t>
            </a:r>
            <a:endParaRPr sz="1100">
              <a:latin typeface="Tahoma"/>
              <a:cs typeface="Tahoma"/>
            </a:endParaRPr>
          </a:p>
          <a:p>
            <a:pPr marL="421640" indent="-228600">
              <a:lnSpc>
                <a:spcPct val="100000"/>
              </a:lnSpc>
              <a:spcBef>
                <a:spcPts val="795"/>
              </a:spcBef>
              <a:buAutoNum type="arabicPeriod" startAt="5"/>
              <a:tabLst>
                <a:tab pos="421005" algn="l"/>
                <a:tab pos="42164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0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208" y="4435347"/>
            <a:ext cx="115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63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acka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 marR="638175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packages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written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applications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clean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separation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between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immutable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mutable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478790" marR="725805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0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persisted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immutable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checked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github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lo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65" dirty="0">
                <a:latin typeface="Tahoma"/>
                <a:cs typeface="Tahoma"/>
              </a:rPr>
              <a:t>ug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193040" marR="3738879" indent="114300">
              <a:lnSpc>
                <a:spcPts val="2090"/>
              </a:lnSpc>
              <a:spcBef>
                <a:spcPts val="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lu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OS</a:t>
            </a: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Deploy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mutable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packages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endParaRPr sz="1100">
              <a:latin typeface="Tahoma"/>
              <a:cs typeface="Tahoma"/>
            </a:endParaRPr>
          </a:p>
          <a:p>
            <a:pPr marL="478790">
              <a:lnSpc>
                <a:spcPct val="100000"/>
              </a:lnSpc>
              <a:spcBef>
                <a:spcPts val="595"/>
              </a:spcBef>
            </a:pPr>
            <a:r>
              <a:rPr sz="1100" dirty="0">
                <a:solidFill>
                  <a:srgbClr val="262626"/>
                </a:solidFill>
                <a:latin typeface="Segoe UI Symbol"/>
                <a:cs typeface="Segoe UI Symbol"/>
              </a:rPr>
              <a:t>-  </a:t>
            </a:r>
            <a:r>
              <a:rPr sz="1100" spc="20" dirty="0">
                <a:solidFill>
                  <a:srgbClr val="262626"/>
                </a:solidFill>
                <a:latin typeface="Segoe UI Symbol"/>
                <a:cs typeface="Segoe UI Symbol"/>
              </a:rPr>
              <a:t> </a:t>
            </a:r>
            <a:r>
              <a:rPr sz="1100" spc="-60" dirty="0">
                <a:latin typeface="Tahoma"/>
                <a:cs typeface="Tahoma"/>
              </a:rPr>
              <a:t>Requires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stored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github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oi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4606" y="87279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ase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changed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infrequently</a:t>
            </a:r>
            <a:endParaRPr sz="1100">
              <a:latin typeface="Tahoma"/>
              <a:cs typeface="Tahoma"/>
            </a:endParaRPr>
          </a:p>
          <a:p>
            <a:pPr marL="193040" marR="741680" indent="114300">
              <a:lnSpc>
                <a:spcPts val="2090"/>
              </a:lnSpc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Customers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update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production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latest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quickstart.jar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own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time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applications: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Automatically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updated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latest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often</a:t>
            </a:r>
            <a:endParaRPr sz="1100">
              <a:latin typeface="Tahoma"/>
              <a:cs typeface="Tahoma"/>
            </a:endParaRPr>
          </a:p>
          <a:p>
            <a:pPr marL="478790" marR="227329" indent="-171450">
              <a:lnSpc>
                <a:spcPts val="1300"/>
              </a:lnSpc>
              <a:spcBef>
                <a:spcPts val="7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releases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against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latest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interfaces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2543" y="4435347"/>
            <a:ext cx="984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77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sio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updated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frequently,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potentially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often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day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Focus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bug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fixes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enhancements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Happens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transparently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without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causing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downtime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Independent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events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deployments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successful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push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4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5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48" y="8725437"/>
            <a:ext cx="93703" cy="1290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0920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5750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35" baseline="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900" spc="-142" baseline="462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900" spc="-67" baseline="46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199" y="5461000"/>
            <a:ext cx="6094730" cy="3429000"/>
            <a:chOff x="838199" y="5461000"/>
            <a:chExt cx="6094730" cy="3429000"/>
          </a:xfrm>
        </p:grpSpPr>
        <p:sp>
          <p:nvSpPr>
            <p:cNvPr id="15" name="object 15"/>
            <p:cNvSpPr/>
            <p:nvPr/>
          </p:nvSpPr>
          <p:spPr>
            <a:xfrm>
              <a:off x="838199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12" y="0"/>
                  </a:lnTo>
                  <a:lnTo>
                    <a:pt x="6094412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36987" y="8727947"/>
            <a:ext cx="109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9411" y="5660644"/>
            <a:ext cx="34499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Service: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Deployment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998522" y="6097849"/>
            <a:ext cx="4001135" cy="2567940"/>
            <a:chOff x="1998522" y="6097849"/>
            <a:chExt cx="4001135" cy="2567940"/>
          </a:xfrm>
        </p:grpSpPr>
        <p:sp>
          <p:nvSpPr>
            <p:cNvPr id="22" name="object 22"/>
            <p:cNvSpPr/>
            <p:nvPr/>
          </p:nvSpPr>
          <p:spPr>
            <a:xfrm>
              <a:off x="2553868" y="6553491"/>
              <a:ext cx="1713230" cy="2112645"/>
            </a:xfrm>
            <a:custGeom>
              <a:avLst/>
              <a:gdLst/>
              <a:ahLst/>
              <a:cxnLst/>
              <a:rect l="l" t="t" r="r" b="b"/>
              <a:pathLst>
                <a:path w="1713229" h="2112645">
                  <a:moveTo>
                    <a:pt x="57150" y="504621"/>
                  </a:moveTo>
                  <a:lnTo>
                    <a:pt x="52387" y="495096"/>
                  </a:lnTo>
                  <a:lnTo>
                    <a:pt x="28575" y="447471"/>
                  </a:lnTo>
                  <a:lnTo>
                    <a:pt x="0" y="504621"/>
                  </a:lnTo>
                  <a:lnTo>
                    <a:pt x="19050" y="504621"/>
                  </a:lnTo>
                  <a:lnTo>
                    <a:pt x="19050" y="1628673"/>
                  </a:lnTo>
                  <a:lnTo>
                    <a:pt x="38100" y="1628673"/>
                  </a:lnTo>
                  <a:lnTo>
                    <a:pt x="38100" y="504621"/>
                  </a:lnTo>
                  <a:lnTo>
                    <a:pt x="57150" y="504621"/>
                  </a:lnTo>
                  <a:close/>
                </a:path>
                <a:path w="1713229" h="2112645">
                  <a:moveTo>
                    <a:pt x="1712988" y="2054021"/>
                  </a:moveTo>
                  <a:lnTo>
                    <a:pt x="1693938" y="2054606"/>
                  </a:lnTo>
                  <a:lnTo>
                    <a:pt x="1630641" y="0"/>
                  </a:lnTo>
                  <a:lnTo>
                    <a:pt x="1611604" y="584"/>
                  </a:lnTo>
                  <a:lnTo>
                    <a:pt x="1674901" y="2055190"/>
                  </a:lnTo>
                  <a:lnTo>
                    <a:pt x="1655864" y="2055787"/>
                  </a:lnTo>
                  <a:lnTo>
                    <a:pt x="1686179" y="2112022"/>
                  </a:lnTo>
                  <a:lnTo>
                    <a:pt x="1708035" y="2064715"/>
                  </a:lnTo>
                  <a:lnTo>
                    <a:pt x="1712988" y="2054021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4872" y="7606668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703" y="0"/>
                  </a:moveTo>
                  <a:lnTo>
                    <a:pt x="38444" y="0"/>
                  </a:lnTo>
                  <a:lnTo>
                    <a:pt x="23480" y="3021"/>
                  </a:lnTo>
                  <a:lnTo>
                    <a:pt x="11260" y="11260"/>
                  </a:lnTo>
                  <a:lnTo>
                    <a:pt x="3021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1" y="207182"/>
                  </a:lnTo>
                  <a:lnTo>
                    <a:pt x="11260" y="219402"/>
                  </a:lnTo>
                  <a:lnTo>
                    <a:pt x="23480" y="227641"/>
                  </a:lnTo>
                  <a:lnTo>
                    <a:pt x="38444" y="230662"/>
                  </a:lnTo>
                  <a:lnTo>
                    <a:pt x="1116703" y="230662"/>
                  </a:lnTo>
                  <a:lnTo>
                    <a:pt x="1131667" y="227641"/>
                  </a:lnTo>
                  <a:lnTo>
                    <a:pt x="1143887" y="219402"/>
                  </a:lnTo>
                  <a:lnTo>
                    <a:pt x="1152126" y="207182"/>
                  </a:lnTo>
                  <a:lnTo>
                    <a:pt x="1155147" y="192218"/>
                  </a:lnTo>
                  <a:lnTo>
                    <a:pt x="1155147" y="38444"/>
                  </a:lnTo>
                  <a:lnTo>
                    <a:pt x="1152126" y="23480"/>
                  </a:lnTo>
                  <a:lnTo>
                    <a:pt x="1143887" y="11260"/>
                  </a:lnTo>
                  <a:lnTo>
                    <a:pt x="1131667" y="3021"/>
                  </a:lnTo>
                  <a:lnTo>
                    <a:pt x="111670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04872" y="7606668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80" y="3021"/>
                  </a:lnTo>
                  <a:lnTo>
                    <a:pt x="38444" y="0"/>
                  </a:lnTo>
                  <a:lnTo>
                    <a:pt x="1116703" y="0"/>
                  </a:lnTo>
                  <a:lnTo>
                    <a:pt x="1131667" y="3021"/>
                  </a:lnTo>
                  <a:lnTo>
                    <a:pt x="1143887" y="11260"/>
                  </a:lnTo>
                  <a:lnTo>
                    <a:pt x="1152126" y="23480"/>
                  </a:lnTo>
                  <a:lnTo>
                    <a:pt x="1155148" y="38444"/>
                  </a:lnTo>
                  <a:lnTo>
                    <a:pt x="1155148" y="192218"/>
                  </a:lnTo>
                  <a:lnTo>
                    <a:pt x="1152126" y="207182"/>
                  </a:lnTo>
                  <a:lnTo>
                    <a:pt x="1143887" y="219402"/>
                  </a:lnTo>
                  <a:lnTo>
                    <a:pt x="1131667" y="227641"/>
                  </a:lnTo>
                  <a:lnTo>
                    <a:pt x="1116703" y="230662"/>
                  </a:lnTo>
                  <a:lnTo>
                    <a:pt x="38444" y="230662"/>
                  </a:lnTo>
                  <a:lnTo>
                    <a:pt x="23480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45744" y="6104199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64" y="0"/>
                  </a:moveTo>
                  <a:lnTo>
                    <a:pt x="38444" y="0"/>
                  </a:lnTo>
                  <a:lnTo>
                    <a:pt x="23480" y="3021"/>
                  </a:lnTo>
                  <a:lnTo>
                    <a:pt x="11260" y="11260"/>
                  </a:lnTo>
                  <a:lnTo>
                    <a:pt x="3021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1" y="207182"/>
                  </a:lnTo>
                  <a:lnTo>
                    <a:pt x="11260" y="219402"/>
                  </a:lnTo>
                  <a:lnTo>
                    <a:pt x="23480" y="227641"/>
                  </a:lnTo>
                  <a:lnTo>
                    <a:pt x="38444" y="230662"/>
                  </a:lnTo>
                  <a:lnTo>
                    <a:pt x="1477764" y="230662"/>
                  </a:lnTo>
                  <a:lnTo>
                    <a:pt x="1492728" y="227641"/>
                  </a:lnTo>
                  <a:lnTo>
                    <a:pt x="1504948" y="219402"/>
                  </a:lnTo>
                  <a:lnTo>
                    <a:pt x="1513187" y="207182"/>
                  </a:lnTo>
                  <a:lnTo>
                    <a:pt x="1516208" y="192218"/>
                  </a:lnTo>
                  <a:lnTo>
                    <a:pt x="1516208" y="38444"/>
                  </a:lnTo>
                  <a:lnTo>
                    <a:pt x="1513187" y="23480"/>
                  </a:lnTo>
                  <a:lnTo>
                    <a:pt x="1504948" y="11260"/>
                  </a:lnTo>
                  <a:lnTo>
                    <a:pt x="1492728" y="3021"/>
                  </a:lnTo>
                  <a:lnTo>
                    <a:pt x="1477764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45744" y="6104199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79" y="3021"/>
                  </a:lnTo>
                  <a:lnTo>
                    <a:pt x="38444" y="0"/>
                  </a:lnTo>
                  <a:lnTo>
                    <a:pt x="1477764" y="0"/>
                  </a:lnTo>
                  <a:lnTo>
                    <a:pt x="1492728" y="3021"/>
                  </a:lnTo>
                  <a:lnTo>
                    <a:pt x="1504948" y="11260"/>
                  </a:lnTo>
                  <a:lnTo>
                    <a:pt x="1513186" y="23480"/>
                  </a:lnTo>
                  <a:lnTo>
                    <a:pt x="1516208" y="38444"/>
                  </a:lnTo>
                  <a:lnTo>
                    <a:pt x="1516208" y="192218"/>
                  </a:lnTo>
                  <a:lnTo>
                    <a:pt x="1513186" y="207182"/>
                  </a:lnTo>
                  <a:lnTo>
                    <a:pt x="1504948" y="219402"/>
                  </a:lnTo>
                  <a:lnTo>
                    <a:pt x="1492728" y="227641"/>
                  </a:lnTo>
                  <a:lnTo>
                    <a:pt x="1477764" y="230662"/>
                  </a:lnTo>
                  <a:lnTo>
                    <a:pt x="38444" y="230662"/>
                  </a:lnTo>
                  <a:lnTo>
                    <a:pt x="23479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6929" y="6104199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63" y="0"/>
                  </a:moveTo>
                  <a:lnTo>
                    <a:pt x="38444" y="0"/>
                  </a:lnTo>
                  <a:lnTo>
                    <a:pt x="23479" y="3021"/>
                  </a:lnTo>
                  <a:lnTo>
                    <a:pt x="11259" y="11260"/>
                  </a:lnTo>
                  <a:lnTo>
                    <a:pt x="3020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0" y="207182"/>
                  </a:lnTo>
                  <a:lnTo>
                    <a:pt x="11259" y="219402"/>
                  </a:lnTo>
                  <a:lnTo>
                    <a:pt x="23479" y="227641"/>
                  </a:lnTo>
                  <a:lnTo>
                    <a:pt x="38444" y="230662"/>
                  </a:lnTo>
                  <a:lnTo>
                    <a:pt x="1477763" y="230662"/>
                  </a:lnTo>
                  <a:lnTo>
                    <a:pt x="1492727" y="227641"/>
                  </a:lnTo>
                  <a:lnTo>
                    <a:pt x="1504947" y="219402"/>
                  </a:lnTo>
                  <a:lnTo>
                    <a:pt x="1513186" y="207182"/>
                  </a:lnTo>
                  <a:lnTo>
                    <a:pt x="1516207" y="192218"/>
                  </a:lnTo>
                  <a:lnTo>
                    <a:pt x="1516207" y="38444"/>
                  </a:lnTo>
                  <a:lnTo>
                    <a:pt x="1513186" y="23480"/>
                  </a:lnTo>
                  <a:lnTo>
                    <a:pt x="1504947" y="11260"/>
                  </a:lnTo>
                  <a:lnTo>
                    <a:pt x="1492727" y="3021"/>
                  </a:lnTo>
                  <a:lnTo>
                    <a:pt x="147776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6929" y="6104199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79" y="3021"/>
                  </a:lnTo>
                  <a:lnTo>
                    <a:pt x="38444" y="0"/>
                  </a:lnTo>
                  <a:lnTo>
                    <a:pt x="1477764" y="0"/>
                  </a:lnTo>
                  <a:lnTo>
                    <a:pt x="1492728" y="3021"/>
                  </a:lnTo>
                  <a:lnTo>
                    <a:pt x="1504948" y="11260"/>
                  </a:lnTo>
                  <a:lnTo>
                    <a:pt x="1513186" y="23480"/>
                  </a:lnTo>
                  <a:lnTo>
                    <a:pt x="1516208" y="38444"/>
                  </a:lnTo>
                  <a:lnTo>
                    <a:pt x="1516208" y="192218"/>
                  </a:lnTo>
                  <a:lnTo>
                    <a:pt x="1513186" y="207182"/>
                  </a:lnTo>
                  <a:lnTo>
                    <a:pt x="1504948" y="219402"/>
                  </a:lnTo>
                  <a:lnTo>
                    <a:pt x="1492728" y="227641"/>
                  </a:lnTo>
                  <a:lnTo>
                    <a:pt x="1477764" y="230662"/>
                  </a:lnTo>
                  <a:lnTo>
                    <a:pt x="38444" y="230662"/>
                  </a:lnTo>
                  <a:lnTo>
                    <a:pt x="23479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733382" y="6138671"/>
            <a:ext cx="1016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98755" y="6547426"/>
            <a:ext cx="1152525" cy="1630045"/>
            <a:chOff x="3598755" y="6547426"/>
            <a:chExt cx="1152525" cy="1630045"/>
          </a:xfrm>
        </p:grpSpPr>
        <p:sp>
          <p:nvSpPr>
            <p:cNvPr id="31" name="object 31"/>
            <p:cNvSpPr/>
            <p:nvPr/>
          </p:nvSpPr>
          <p:spPr>
            <a:xfrm>
              <a:off x="3605105" y="6553776"/>
              <a:ext cx="1139825" cy="184785"/>
            </a:xfrm>
            <a:custGeom>
              <a:avLst/>
              <a:gdLst/>
              <a:ahLst/>
              <a:cxnLst/>
              <a:rect l="l" t="t" r="r" b="b"/>
              <a:pathLst>
                <a:path w="1139825" h="184784">
                  <a:moveTo>
                    <a:pt x="1109036" y="0"/>
                  </a:moveTo>
                  <a:lnTo>
                    <a:pt x="30755" y="0"/>
                  </a:lnTo>
                  <a:lnTo>
                    <a:pt x="18783" y="2417"/>
                  </a:lnTo>
                  <a:lnTo>
                    <a:pt x="9007" y="9008"/>
                  </a:lnTo>
                  <a:lnTo>
                    <a:pt x="2416" y="18785"/>
                  </a:lnTo>
                  <a:lnTo>
                    <a:pt x="0" y="30756"/>
                  </a:lnTo>
                  <a:lnTo>
                    <a:pt x="0" y="153774"/>
                  </a:lnTo>
                  <a:lnTo>
                    <a:pt x="2416" y="165745"/>
                  </a:lnTo>
                  <a:lnTo>
                    <a:pt x="9007" y="175522"/>
                  </a:lnTo>
                  <a:lnTo>
                    <a:pt x="18783" y="182113"/>
                  </a:lnTo>
                  <a:lnTo>
                    <a:pt x="30755" y="184531"/>
                  </a:lnTo>
                  <a:lnTo>
                    <a:pt x="1109036" y="184531"/>
                  </a:lnTo>
                  <a:lnTo>
                    <a:pt x="1121008" y="182113"/>
                  </a:lnTo>
                  <a:lnTo>
                    <a:pt x="1130784" y="175522"/>
                  </a:lnTo>
                  <a:lnTo>
                    <a:pt x="1137375" y="165745"/>
                  </a:lnTo>
                  <a:lnTo>
                    <a:pt x="1139791" y="153774"/>
                  </a:lnTo>
                  <a:lnTo>
                    <a:pt x="1139791" y="30756"/>
                  </a:lnTo>
                  <a:lnTo>
                    <a:pt x="1137375" y="18785"/>
                  </a:lnTo>
                  <a:lnTo>
                    <a:pt x="1130784" y="9008"/>
                  </a:lnTo>
                  <a:lnTo>
                    <a:pt x="1121008" y="2417"/>
                  </a:lnTo>
                  <a:lnTo>
                    <a:pt x="110903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05105" y="6553776"/>
              <a:ext cx="1139825" cy="184785"/>
            </a:xfrm>
            <a:custGeom>
              <a:avLst/>
              <a:gdLst/>
              <a:ahLst/>
              <a:cxnLst/>
              <a:rect l="l" t="t" r="r" b="b"/>
              <a:pathLst>
                <a:path w="1139825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9037" y="0"/>
                  </a:lnTo>
                  <a:lnTo>
                    <a:pt x="1121008" y="2416"/>
                  </a:lnTo>
                  <a:lnTo>
                    <a:pt x="1130784" y="9008"/>
                  </a:lnTo>
                  <a:lnTo>
                    <a:pt x="1137376" y="18784"/>
                  </a:lnTo>
                  <a:lnTo>
                    <a:pt x="1139793" y="30756"/>
                  </a:lnTo>
                  <a:lnTo>
                    <a:pt x="1139793" y="153773"/>
                  </a:lnTo>
                  <a:lnTo>
                    <a:pt x="1137376" y="165745"/>
                  </a:lnTo>
                  <a:lnTo>
                    <a:pt x="1130784" y="175521"/>
                  </a:lnTo>
                  <a:lnTo>
                    <a:pt x="1121008" y="182113"/>
                  </a:lnTo>
                  <a:lnTo>
                    <a:pt x="1109037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05105" y="7986099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7" y="0"/>
                  </a:moveTo>
                  <a:lnTo>
                    <a:pt x="30755" y="0"/>
                  </a:lnTo>
                  <a:lnTo>
                    <a:pt x="18783" y="2416"/>
                  </a:lnTo>
                  <a:lnTo>
                    <a:pt x="9007" y="9007"/>
                  </a:lnTo>
                  <a:lnTo>
                    <a:pt x="2416" y="18783"/>
                  </a:lnTo>
                  <a:lnTo>
                    <a:pt x="0" y="30755"/>
                  </a:lnTo>
                  <a:lnTo>
                    <a:pt x="0" y="153774"/>
                  </a:lnTo>
                  <a:lnTo>
                    <a:pt x="2416" y="165745"/>
                  </a:lnTo>
                  <a:lnTo>
                    <a:pt x="9007" y="175521"/>
                  </a:lnTo>
                  <a:lnTo>
                    <a:pt x="18783" y="182112"/>
                  </a:lnTo>
                  <a:lnTo>
                    <a:pt x="30755" y="184529"/>
                  </a:lnTo>
                  <a:lnTo>
                    <a:pt x="1104847" y="184529"/>
                  </a:lnTo>
                  <a:lnTo>
                    <a:pt x="1116819" y="182112"/>
                  </a:lnTo>
                  <a:lnTo>
                    <a:pt x="1126595" y="175521"/>
                  </a:lnTo>
                  <a:lnTo>
                    <a:pt x="1133186" y="165745"/>
                  </a:lnTo>
                  <a:lnTo>
                    <a:pt x="1135603" y="153774"/>
                  </a:lnTo>
                  <a:lnTo>
                    <a:pt x="1135603" y="30755"/>
                  </a:lnTo>
                  <a:lnTo>
                    <a:pt x="1133186" y="18783"/>
                  </a:lnTo>
                  <a:lnTo>
                    <a:pt x="1126595" y="9007"/>
                  </a:lnTo>
                  <a:lnTo>
                    <a:pt x="1116819" y="2416"/>
                  </a:lnTo>
                  <a:lnTo>
                    <a:pt x="110484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05105" y="7986099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8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7" y="18784"/>
                  </a:lnTo>
                  <a:lnTo>
                    <a:pt x="1135604" y="30756"/>
                  </a:lnTo>
                  <a:lnTo>
                    <a:pt x="1135604" y="153773"/>
                  </a:lnTo>
                  <a:lnTo>
                    <a:pt x="1133187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8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97451" y="7997952"/>
            <a:ext cx="9632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98755" y="7703911"/>
            <a:ext cx="1148715" cy="197485"/>
            <a:chOff x="3598755" y="7703911"/>
            <a:chExt cx="1148715" cy="197485"/>
          </a:xfrm>
        </p:grpSpPr>
        <p:sp>
          <p:nvSpPr>
            <p:cNvPr id="37" name="object 37"/>
            <p:cNvSpPr/>
            <p:nvPr/>
          </p:nvSpPr>
          <p:spPr>
            <a:xfrm>
              <a:off x="3605105" y="7710261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7" y="0"/>
                  </a:moveTo>
                  <a:lnTo>
                    <a:pt x="30755" y="0"/>
                  </a:lnTo>
                  <a:lnTo>
                    <a:pt x="18783" y="2417"/>
                  </a:lnTo>
                  <a:lnTo>
                    <a:pt x="9007" y="9008"/>
                  </a:lnTo>
                  <a:lnTo>
                    <a:pt x="2416" y="18785"/>
                  </a:lnTo>
                  <a:lnTo>
                    <a:pt x="0" y="30756"/>
                  </a:lnTo>
                  <a:lnTo>
                    <a:pt x="0" y="153774"/>
                  </a:lnTo>
                  <a:lnTo>
                    <a:pt x="2416" y="165745"/>
                  </a:lnTo>
                  <a:lnTo>
                    <a:pt x="9007" y="175522"/>
                  </a:lnTo>
                  <a:lnTo>
                    <a:pt x="18783" y="182113"/>
                  </a:lnTo>
                  <a:lnTo>
                    <a:pt x="30755" y="184530"/>
                  </a:lnTo>
                  <a:lnTo>
                    <a:pt x="1104847" y="184530"/>
                  </a:lnTo>
                  <a:lnTo>
                    <a:pt x="1116819" y="182113"/>
                  </a:lnTo>
                  <a:lnTo>
                    <a:pt x="1126595" y="175522"/>
                  </a:lnTo>
                  <a:lnTo>
                    <a:pt x="1133186" y="165745"/>
                  </a:lnTo>
                  <a:lnTo>
                    <a:pt x="1135603" y="153774"/>
                  </a:lnTo>
                  <a:lnTo>
                    <a:pt x="1135603" y="30756"/>
                  </a:lnTo>
                  <a:lnTo>
                    <a:pt x="1133186" y="18785"/>
                  </a:lnTo>
                  <a:lnTo>
                    <a:pt x="1126595" y="9008"/>
                  </a:lnTo>
                  <a:lnTo>
                    <a:pt x="1116819" y="2417"/>
                  </a:lnTo>
                  <a:lnTo>
                    <a:pt x="110484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05105" y="7710261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8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7" y="18784"/>
                  </a:lnTo>
                  <a:lnTo>
                    <a:pt x="1135604" y="30756"/>
                  </a:lnTo>
                  <a:lnTo>
                    <a:pt x="1135604" y="153773"/>
                  </a:lnTo>
                  <a:lnTo>
                    <a:pt x="1133187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8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43488" y="7720583"/>
            <a:ext cx="8712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98755" y="7152238"/>
            <a:ext cx="1148715" cy="473075"/>
            <a:chOff x="3598755" y="7152238"/>
            <a:chExt cx="1148715" cy="473075"/>
          </a:xfrm>
        </p:grpSpPr>
        <p:sp>
          <p:nvSpPr>
            <p:cNvPr id="41" name="object 41"/>
            <p:cNvSpPr/>
            <p:nvPr/>
          </p:nvSpPr>
          <p:spPr>
            <a:xfrm>
              <a:off x="3605105" y="7434425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7" y="0"/>
                  </a:moveTo>
                  <a:lnTo>
                    <a:pt x="30755" y="0"/>
                  </a:lnTo>
                  <a:lnTo>
                    <a:pt x="18783" y="2417"/>
                  </a:lnTo>
                  <a:lnTo>
                    <a:pt x="9007" y="9008"/>
                  </a:lnTo>
                  <a:lnTo>
                    <a:pt x="2416" y="18785"/>
                  </a:lnTo>
                  <a:lnTo>
                    <a:pt x="0" y="30756"/>
                  </a:lnTo>
                  <a:lnTo>
                    <a:pt x="0" y="153774"/>
                  </a:lnTo>
                  <a:lnTo>
                    <a:pt x="2416" y="165745"/>
                  </a:lnTo>
                  <a:lnTo>
                    <a:pt x="9007" y="175522"/>
                  </a:lnTo>
                  <a:lnTo>
                    <a:pt x="18783" y="182113"/>
                  </a:lnTo>
                  <a:lnTo>
                    <a:pt x="30755" y="184531"/>
                  </a:lnTo>
                  <a:lnTo>
                    <a:pt x="1104847" y="184531"/>
                  </a:lnTo>
                  <a:lnTo>
                    <a:pt x="1116819" y="182113"/>
                  </a:lnTo>
                  <a:lnTo>
                    <a:pt x="1126596" y="175522"/>
                  </a:lnTo>
                  <a:lnTo>
                    <a:pt x="1133187" y="165745"/>
                  </a:lnTo>
                  <a:lnTo>
                    <a:pt x="1135604" y="153774"/>
                  </a:lnTo>
                  <a:lnTo>
                    <a:pt x="1135604" y="30756"/>
                  </a:lnTo>
                  <a:lnTo>
                    <a:pt x="1133187" y="18785"/>
                  </a:lnTo>
                  <a:lnTo>
                    <a:pt x="1126596" y="9008"/>
                  </a:lnTo>
                  <a:lnTo>
                    <a:pt x="1116819" y="2417"/>
                  </a:lnTo>
                  <a:lnTo>
                    <a:pt x="110484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05105" y="7434425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9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8" y="18784"/>
                  </a:lnTo>
                  <a:lnTo>
                    <a:pt x="1135605" y="30756"/>
                  </a:lnTo>
                  <a:lnTo>
                    <a:pt x="1135605" y="153773"/>
                  </a:lnTo>
                  <a:lnTo>
                    <a:pt x="1133188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9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05105" y="7158588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7" y="0"/>
                  </a:moveTo>
                  <a:lnTo>
                    <a:pt x="30755" y="0"/>
                  </a:lnTo>
                  <a:lnTo>
                    <a:pt x="18783" y="2416"/>
                  </a:lnTo>
                  <a:lnTo>
                    <a:pt x="9007" y="9007"/>
                  </a:lnTo>
                  <a:lnTo>
                    <a:pt x="2416" y="18783"/>
                  </a:lnTo>
                  <a:lnTo>
                    <a:pt x="0" y="30755"/>
                  </a:lnTo>
                  <a:lnTo>
                    <a:pt x="0" y="153774"/>
                  </a:lnTo>
                  <a:lnTo>
                    <a:pt x="2416" y="165745"/>
                  </a:lnTo>
                  <a:lnTo>
                    <a:pt x="9007" y="175521"/>
                  </a:lnTo>
                  <a:lnTo>
                    <a:pt x="18783" y="182112"/>
                  </a:lnTo>
                  <a:lnTo>
                    <a:pt x="30755" y="184529"/>
                  </a:lnTo>
                  <a:lnTo>
                    <a:pt x="1104847" y="184529"/>
                  </a:lnTo>
                  <a:lnTo>
                    <a:pt x="1116819" y="182112"/>
                  </a:lnTo>
                  <a:lnTo>
                    <a:pt x="1126595" y="175521"/>
                  </a:lnTo>
                  <a:lnTo>
                    <a:pt x="1133186" y="165745"/>
                  </a:lnTo>
                  <a:lnTo>
                    <a:pt x="1135603" y="153774"/>
                  </a:lnTo>
                  <a:lnTo>
                    <a:pt x="1135603" y="30755"/>
                  </a:lnTo>
                  <a:lnTo>
                    <a:pt x="1133186" y="18783"/>
                  </a:lnTo>
                  <a:lnTo>
                    <a:pt x="1126595" y="9007"/>
                  </a:lnTo>
                  <a:lnTo>
                    <a:pt x="1116819" y="2416"/>
                  </a:lnTo>
                  <a:lnTo>
                    <a:pt x="110484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05105" y="7158588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8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7" y="18784"/>
                  </a:lnTo>
                  <a:lnTo>
                    <a:pt x="1135604" y="30756"/>
                  </a:lnTo>
                  <a:lnTo>
                    <a:pt x="1135604" y="153773"/>
                  </a:lnTo>
                  <a:lnTo>
                    <a:pt x="1133187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8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746266" y="7168895"/>
            <a:ext cx="866775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oym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ahoma"/>
              <a:cs typeface="Tahoma"/>
            </a:endParaRPr>
          </a:p>
          <a:p>
            <a:pPr marL="64135">
              <a:lnSpc>
                <a:spcPct val="100000"/>
              </a:lnSpc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596530" y="8372930"/>
            <a:ext cx="1150620" cy="197485"/>
            <a:chOff x="3596530" y="8372930"/>
            <a:chExt cx="1150620" cy="197485"/>
          </a:xfrm>
        </p:grpSpPr>
        <p:sp>
          <p:nvSpPr>
            <p:cNvPr id="47" name="object 47"/>
            <p:cNvSpPr/>
            <p:nvPr/>
          </p:nvSpPr>
          <p:spPr>
            <a:xfrm>
              <a:off x="3602880" y="8379280"/>
              <a:ext cx="1137920" cy="184785"/>
            </a:xfrm>
            <a:custGeom>
              <a:avLst/>
              <a:gdLst/>
              <a:ahLst/>
              <a:cxnLst/>
              <a:rect l="l" t="t" r="r" b="b"/>
              <a:pathLst>
                <a:path w="1137920" h="184784">
                  <a:moveTo>
                    <a:pt x="1107074" y="0"/>
                  </a:moveTo>
                  <a:lnTo>
                    <a:pt x="30754" y="0"/>
                  </a:lnTo>
                  <a:lnTo>
                    <a:pt x="18783" y="2416"/>
                  </a:lnTo>
                  <a:lnTo>
                    <a:pt x="9007" y="9007"/>
                  </a:lnTo>
                  <a:lnTo>
                    <a:pt x="2416" y="18783"/>
                  </a:lnTo>
                  <a:lnTo>
                    <a:pt x="0" y="30755"/>
                  </a:lnTo>
                  <a:lnTo>
                    <a:pt x="0" y="153774"/>
                  </a:lnTo>
                  <a:lnTo>
                    <a:pt x="2416" y="165745"/>
                  </a:lnTo>
                  <a:lnTo>
                    <a:pt x="9007" y="175521"/>
                  </a:lnTo>
                  <a:lnTo>
                    <a:pt x="18783" y="182112"/>
                  </a:lnTo>
                  <a:lnTo>
                    <a:pt x="30754" y="184529"/>
                  </a:lnTo>
                  <a:lnTo>
                    <a:pt x="1107074" y="184529"/>
                  </a:lnTo>
                  <a:lnTo>
                    <a:pt x="1119045" y="182112"/>
                  </a:lnTo>
                  <a:lnTo>
                    <a:pt x="1128820" y="175521"/>
                  </a:lnTo>
                  <a:lnTo>
                    <a:pt x="1135411" y="165745"/>
                  </a:lnTo>
                  <a:lnTo>
                    <a:pt x="1137828" y="153774"/>
                  </a:lnTo>
                  <a:lnTo>
                    <a:pt x="1137828" y="30755"/>
                  </a:lnTo>
                  <a:lnTo>
                    <a:pt x="1135411" y="18783"/>
                  </a:lnTo>
                  <a:lnTo>
                    <a:pt x="1128820" y="9007"/>
                  </a:lnTo>
                  <a:lnTo>
                    <a:pt x="1119045" y="2416"/>
                  </a:lnTo>
                  <a:lnTo>
                    <a:pt x="110707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02880" y="8379280"/>
              <a:ext cx="1137920" cy="184785"/>
            </a:xfrm>
            <a:custGeom>
              <a:avLst/>
              <a:gdLst/>
              <a:ahLst/>
              <a:cxnLst/>
              <a:rect l="l" t="t" r="r" b="b"/>
              <a:pathLst>
                <a:path w="1137920" h="184784">
                  <a:moveTo>
                    <a:pt x="0" y="30755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3" y="2416"/>
                  </a:lnTo>
                  <a:lnTo>
                    <a:pt x="30755" y="0"/>
                  </a:lnTo>
                  <a:lnTo>
                    <a:pt x="1107074" y="0"/>
                  </a:lnTo>
                  <a:lnTo>
                    <a:pt x="1119045" y="2416"/>
                  </a:lnTo>
                  <a:lnTo>
                    <a:pt x="1128821" y="9008"/>
                  </a:lnTo>
                  <a:lnTo>
                    <a:pt x="1135412" y="18784"/>
                  </a:lnTo>
                  <a:lnTo>
                    <a:pt x="1137829" y="30755"/>
                  </a:lnTo>
                  <a:lnTo>
                    <a:pt x="1137829" y="153774"/>
                  </a:lnTo>
                  <a:lnTo>
                    <a:pt x="1135412" y="165745"/>
                  </a:lnTo>
                  <a:lnTo>
                    <a:pt x="1128821" y="175521"/>
                  </a:lnTo>
                  <a:lnTo>
                    <a:pt x="1119045" y="182113"/>
                  </a:lnTo>
                  <a:lnTo>
                    <a:pt x="1107074" y="184530"/>
                  </a:lnTo>
                  <a:lnTo>
                    <a:pt x="30755" y="184530"/>
                  </a:lnTo>
                  <a:lnTo>
                    <a:pt x="18783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4"/>
                  </a:lnTo>
                  <a:lnTo>
                    <a:pt x="0" y="30755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762616" y="8391143"/>
            <a:ext cx="8312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Prod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oy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608279" y="6781431"/>
            <a:ext cx="1143000" cy="197485"/>
            <a:chOff x="3608279" y="6781431"/>
            <a:chExt cx="1143000" cy="197485"/>
          </a:xfrm>
        </p:grpSpPr>
        <p:sp>
          <p:nvSpPr>
            <p:cNvPr id="51" name="object 51"/>
            <p:cNvSpPr/>
            <p:nvPr/>
          </p:nvSpPr>
          <p:spPr>
            <a:xfrm>
              <a:off x="3614629" y="6787781"/>
              <a:ext cx="1130300" cy="184785"/>
            </a:xfrm>
            <a:custGeom>
              <a:avLst/>
              <a:gdLst/>
              <a:ahLst/>
              <a:cxnLst/>
              <a:rect l="l" t="t" r="r" b="b"/>
              <a:pathLst>
                <a:path w="1130300" h="184784">
                  <a:moveTo>
                    <a:pt x="1099513" y="0"/>
                  </a:moveTo>
                  <a:lnTo>
                    <a:pt x="30755" y="0"/>
                  </a:lnTo>
                  <a:lnTo>
                    <a:pt x="18783" y="2416"/>
                  </a:lnTo>
                  <a:lnTo>
                    <a:pt x="9007" y="9007"/>
                  </a:lnTo>
                  <a:lnTo>
                    <a:pt x="2416" y="18783"/>
                  </a:lnTo>
                  <a:lnTo>
                    <a:pt x="0" y="30755"/>
                  </a:lnTo>
                  <a:lnTo>
                    <a:pt x="0" y="153775"/>
                  </a:lnTo>
                  <a:lnTo>
                    <a:pt x="2416" y="165746"/>
                  </a:lnTo>
                  <a:lnTo>
                    <a:pt x="9007" y="175521"/>
                  </a:lnTo>
                  <a:lnTo>
                    <a:pt x="18783" y="182112"/>
                  </a:lnTo>
                  <a:lnTo>
                    <a:pt x="30755" y="184529"/>
                  </a:lnTo>
                  <a:lnTo>
                    <a:pt x="1099513" y="184529"/>
                  </a:lnTo>
                  <a:lnTo>
                    <a:pt x="1111484" y="182112"/>
                  </a:lnTo>
                  <a:lnTo>
                    <a:pt x="1121260" y="175521"/>
                  </a:lnTo>
                  <a:lnTo>
                    <a:pt x="1127851" y="165746"/>
                  </a:lnTo>
                  <a:lnTo>
                    <a:pt x="1130268" y="153775"/>
                  </a:lnTo>
                  <a:lnTo>
                    <a:pt x="1130268" y="30755"/>
                  </a:lnTo>
                  <a:lnTo>
                    <a:pt x="1127851" y="18783"/>
                  </a:lnTo>
                  <a:lnTo>
                    <a:pt x="1121260" y="9007"/>
                  </a:lnTo>
                  <a:lnTo>
                    <a:pt x="1111484" y="2416"/>
                  </a:lnTo>
                  <a:lnTo>
                    <a:pt x="109951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614629" y="6787781"/>
              <a:ext cx="1130300" cy="184785"/>
            </a:xfrm>
            <a:custGeom>
              <a:avLst/>
              <a:gdLst/>
              <a:ahLst/>
              <a:cxnLst/>
              <a:rect l="l" t="t" r="r" b="b"/>
              <a:pathLst>
                <a:path w="1130300" h="184784">
                  <a:moveTo>
                    <a:pt x="0" y="30755"/>
                  </a:moveTo>
                  <a:lnTo>
                    <a:pt x="2416" y="18783"/>
                  </a:lnTo>
                  <a:lnTo>
                    <a:pt x="9007" y="9007"/>
                  </a:lnTo>
                  <a:lnTo>
                    <a:pt x="18783" y="2416"/>
                  </a:lnTo>
                  <a:lnTo>
                    <a:pt x="30754" y="0"/>
                  </a:lnTo>
                  <a:lnTo>
                    <a:pt x="1099513" y="0"/>
                  </a:lnTo>
                  <a:lnTo>
                    <a:pt x="1111484" y="2416"/>
                  </a:lnTo>
                  <a:lnTo>
                    <a:pt x="1121260" y="9007"/>
                  </a:lnTo>
                  <a:lnTo>
                    <a:pt x="1127851" y="18783"/>
                  </a:lnTo>
                  <a:lnTo>
                    <a:pt x="1130268" y="30755"/>
                  </a:lnTo>
                  <a:lnTo>
                    <a:pt x="1130268" y="153775"/>
                  </a:lnTo>
                  <a:lnTo>
                    <a:pt x="1127851" y="165746"/>
                  </a:lnTo>
                  <a:lnTo>
                    <a:pt x="1121260" y="175522"/>
                  </a:lnTo>
                  <a:lnTo>
                    <a:pt x="1111484" y="182113"/>
                  </a:lnTo>
                  <a:lnTo>
                    <a:pt x="1099513" y="184530"/>
                  </a:lnTo>
                  <a:lnTo>
                    <a:pt x="30754" y="184530"/>
                  </a:lnTo>
                  <a:lnTo>
                    <a:pt x="18783" y="182113"/>
                  </a:lnTo>
                  <a:lnTo>
                    <a:pt x="9007" y="175522"/>
                  </a:lnTo>
                  <a:lnTo>
                    <a:pt x="2416" y="165746"/>
                  </a:lnTo>
                  <a:lnTo>
                    <a:pt x="0" y="153775"/>
                  </a:lnTo>
                  <a:lnTo>
                    <a:pt x="0" y="30755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666604" y="6565391"/>
            <a:ext cx="1029969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Bu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Tes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998522" y="5669133"/>
            <a:ext cx="4739640" cy="3067685"/>
            <a:chOff x="1998522" y="5669133"/>
            <a:chExt cx="4739640" cy="3067685"/>
          </a:xfrm>
        </p:grpSpPr>
        <p:sp>
          <p:nvSpPr>
            <p:cNvPr id="55" name="object 55"/>
            <p:cNvSpPr/>
            <p:nvPr/>
          </p:nvSpPr>
          <p:spPr>
            <a:xfrm>
              <a:off x="4951303" y="6553776"/>
              <a:ext cx="146685" cy="419100"/>
            </a:xfrm>
            <a:custGeom>
              <a:avLst/>
              <a:gdLst/>
              <a:ahLst/>
              <a:cxnLst/>
              <a:rect l="l" t="t" r="r" b="b"/>
              <a:pathLst>
                <a:path w="146685" h="419100">
                  <a:moveTo>
                    <a:pt x="0" y="0"/>
                  </a:moveTo>
                  <a:lnTo>
                    <a:pt x="28532" y="960"/>
                  </a:lnTo>
                  <a:lnTo>
                    <a:pt x="51831" y="3578"/>
                  </a:lnTo>
                  <a:lnTo>
                    <a:pt x="67541" y="7461"/>
                  </a:lnTo>
                  <a:lnTo>
                    <a:pt x="73301" y="12216"/>
                  </a:lnTo>
                  <a:lnTo>
                    <a:pt x="73301" y="197051"/>
                  </a:lnTo>
                  <a:lnTo>
                    <a:pt x="79061" y="201806"/>
                  </a:lnTo>
                  <a:lnTo>
                    <a:pt x="94771" y="205689"/>
                  </a:lnTo>
                  <a:lnTo>
                    <a:pt x="118070" y="208307"/>
                  </a:lnTo>
                  <a:lnTo>
                    <a:pt x="146603" y="209267"/>
                  </a:lnTo>
                  <a:lnTo>
                    <a:pt x="118070" y="210227"/>
                  </a:lnTo>
                  <a:lnTo>
                    <a:pt x="94771" y="212845"/>
                  </a:lnTo>
                  <a:lnTo>
                    <a:pt x="79061" y="216728"/>
                  </a:lnTo>
                  <a:lnTo>
                    <a:pt x="73301" y="221483"/>
                  </a:lnTo>
                  <a:lnTo>
                    <a:pt x="73301" y="406318"/>
                  </a:lnTo>
                  <a:lnTo>
                    <a:pt x="67541" y="411073"/>
                  </a:lnTo>
                  <a:lnTo>
                    <a:pt x="51831" y="414956"/>
                  </a:lnTo>
                  <a:lnTo>
                    <a:pt x="28532" y="417574"/>
                  </a:lnTo>
                  <a:lnTo>
                    <a:pt x="0" y="418535"/>
                  </a:lnTo>
                </a:path>
              </a:pathLst>
            </a:custGeom>
            <a:ln w="5000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51303" y="7157183"/>
              <a:ext cx="146685" cy="1013460"/>
            </a:xfrm>
            <a:custGeom>
              <a:avLst/>
              <a:gdLst/>
              <a:ahLst/>
              <a:cxnLst/>
              <a:rect l="l" t="t" r="r" b="b"/>
              <a:pathLst>
                <a:path w="146685" h="1013459">
                  <a:moveTo>
                    <a:pt x="0" y="0"/>
                  </a:moveTo>
                  <a:lnTo>
                    <a:pt x="28532" y="959"/>
                  </a:lnTo>
                  <a:lnTo>
                    <a:pt x="51832" y="3577"/>
                  </a:lnTo>
                  <a:lnTo>
                    <a:pt x="67541" y="7460"/>
                  </a:lnTo>
                  <a:lnTo>
                    <a:pt x="73302" y="12215"/>
                  </a:lnTo>
                  <a:lnTo>
                    <a:pt x="73302" y="494506"/>
                  </a:lnTo>
                  <a:lnTo>
                    <a:pt x="79062" y="499261"/>
                  </a:lnTo>
                  <a:lnTo>
                    <a:pt x="94772" y="503144"/>
                  </a:lnTo>
                  <a:lnTo>
                    <a:pt x="118072" y="505762"/>
                  </a:lnTo>
                  <a:lnTo>
                    <a:pt x="146604" y="506722"/>
                  </a:lnTo>
                  <a:lnTo>
                    <a:pt x="118072" y="507682"/>
                  </a:lnTo>
                  <a:lnTo>
                    <a:pt x="94772" y="510300"/>
                  </a:lnTo>
                  <a:lnTo>
                    <a:pt x="79062" y="514183"/>
                  </a:lnTo>
                  <a:lnTo>
                    <a:pt x="73302" y="518938"/>
                  </a:lnTo>
                  <a:lnTo>
                    <a:pt x="73302" y="1001228"/>
                  </a:lnTo>
                  <a:lnTo>
                    <a:pt x="67541" y="1005983"/>
                  </a:lnTo>
                  <a:lnTo>
                    <a:pt x="51832" y="1009866"/>
                  </a:lnTo>
                  <a:lnTo>
                    <a:pt x="28532" y="1012484"/>
                  </a:lnTo>
                  <a:lnTo>
                    <a:pt x="0" y="1013444"/>
                  </a:lnTo>
                </a:path>
              </a:pathLst>
            </a:custGeom>
            <a:ln w="5000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951303" y="8315134"/>
              <a:ext cx="146685" cy="419100"/>
            </a:xfrm>
            <a:custGeom>
              <a:avLst/>
              <a:gdLst/>
              <a:ahLst/>
              <a:cxnLst/>
              <a:rect l="l" t="t" r="r" b="b"/>
              <a:pathLst>
                <a:path w="146685" h="419100">
                  <a:moveTo>
                    <a:pt x="0" y="0"/>
                  </a:moveTo>
                  <a:lnTo>
                    <a:pt x="28532" y="960"/>
                  </a:lnTo>
                  <a:lnTo>
                    <a:pt x="51831" y="3578"/>
                  </a:lnTo>
                  <a:lnTo>
                    <a:pt x="67541" y="7461"/>
                  </a:lnTo>
                  <a:lnTo>
                    <a:pt x="73301" y="12216"/>
                  </a:lnTo>
                  <a:lnTo>
                    <a:pt x="73301" y="197051"/>
                  </a:lnTo>
                  <a:lnTo>
                    <a:pt x="79061" y="201806"/>
                  </a:lnTo>
                  <a:lnTo>
                    <a:pt x="94771" y="205689"/>
                  </a:lnTo>
                  <a:lnTo>
                    <a:pt x="118070" y="208307"/>
                  </a:lnTo>
                  <a:lnTo>
                    <a:pt x="146603" y="209267"/>
                  </a:lnTo>
                  <a:lnTo>
                    <a:pt x="118070" y="210227"/>
                  </a:lnTo>
                  <a:lnTo>
                    <a:pt x="94771" y="212845"/>
                  </a:lnTo>
                  <a:lnTo>
                    <a:pt x="79061" y="216728"/>
                  </a:lnTo>
                  <a:lnTo>
                    <a:pt x="73301" y="221483"/>
                  </a:lnTo>
                  <a:lnTo>
                    <a:pt x="73301" y="406318"/>
                  </a:lnTo>
                  <a:lnTo>
                    <a:pt x="67541" y="411073"/>
                  </a:lnTo>
                  <a:lnTo>
                    <a:pt x="51831" y="414956"/>
                  </a:lnTo>
                  <a:lnTo>
                    <a:pt x="28532" y="417574"/>
                  </a:lnTo>
                  <a:lnTo>
                    <a:pt x="0" y="418535"/>
                  </a:lnTo>
                </a:path>
              </a:pathLst>
            </a:custGeom>
            <a:ln w="5000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04872" y="6688222"/>
              <a:ext cx="1155700" cy="313055"/>
            </a:xfrm>
            <a:custGeom>
              <a:avLst/>
              <a:gdLst/>
              <a:ahLst/>
              <a:cxnLst/>
              <a:rect l="l" t="t" r="r" b="b"/>
              <a:pathLst>
                <a:path w="1155700" h="313054">
                  <a:moveTo>
                    <a:pt x="1103024" y="0"/>
                  </a:moveTo>
                  <a:lnTo>
                    <a:pt x="52123" y="0"/>
                  </a:lnTo>
                  <a:lnTo>
                    <a:pt x="31834" y="4096"/>
                  </a:lnTo>
                  <a:lnTo>
                    <a:pt x="15266" y="15266"/>
                  </a:lnTo>
                  <a:lnTo>
                    <a:pt x="4096" y="31834"/>
                  </a:lnTo>
                  <a:lnTo>
                    <a:pt x="0" y="52123"/>
                  </a:lnTo>
                  <a:lnTo>
                    <a:pt x="0" y="260614"/>
                  </a:lnTo>
                  <a:lnTo>
                    <a:pt x="4096" y="280902"/>
                  </a:lnTo>
                  <a:lnTo>
                    <a:pt x="15266" y="297470"/>
                  </a:lnTo>
                  <a:lnTo>
                    <a:pt x="31834" y="308641"/>
                  </a:lnTo>
                  <a:lnTo>
                    <a:pt x="52123" y="312737"/>
                  </a:lnTo>
                  <a:lnTo>
                    <a:pt x="1103024" y="312737"/>
                  </a:lnTo>
                  <a:lnTo>
                    <a:pt x="1123313" y="308641"/>
                  </a:lnTo>
                  <a:lnTo>
                    <a:pt x="1139881" y="297470"/>
                  </a:lnTo>
                  <a:lnTo>
                    <a:pt x="1151051" y="280902"/>
                  </a:lnTo>
                  <a:lnTo>
                    <a:pt x="1155147" y="260614"/>
                  </a:lnTo>
                  <a:lnTo>
                    <a:pt x="1155147" y="52123"/>
                  </a:lnTo>
                  <a:lnTo>
                    <a:pt x="1151051" y="31834"/>
                  </a:lnTo>
                  <a:lnTo>
                    <a:pt x="1139881" y="15266"/>
                  </a:lnTo>
                  <a:lnTo>
                    <a:pt x="1123313" y="4096"/>
                  </a:lnTo>
                  <a:lnTo>
                    <a:pt x="11030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04872" y="6688222"/>
              <a:ext cx="1155700" cy="313055"/>
            </a:xfrm>
            <a:custGeom>
              <a:avLst/>
              <a:gdLst/>
              <a:ahLst/>
              <a:cxnLst/>
              <a:rect l="l" t="t" r="r" b="b"/>
              <a:pathLst>
                <a:path w="1155700" h="313054">
                  <a:moveTo>
                    <a:pt x="0" y="52123"/>
                  </a:moveTo>
                  <a:lnTo>
                    <a:pt x="4096" y="31834"/>
                  </a:lnTo>
                  <a:lnTo>
                    <a:pt x="15266" y="15266"/>
                  </a:lnTo>
                  <a:lnTo>
                    <a:pt x="31834" y="4096"/>
                  </a:lnTo>
                  <a:lnTo>
                    <a:pt x="52123" y="0"/>
                  </a:lnTo>
                  <a:lnTo>
                    <a:pt x="1103025" y="0"/>
                  </a:lnTo>
                  <a:lnTo>
                    <a:pt x="1123313" y="4096"/>
                  </a:lnTo>
                  <a:lnTo>
                    <a:pt x="1139881" y="15266"/>
                  </a:lnTo>
                  <a:lnTo>
                    <a:pt x="1151051" y="31834"/>
                  </a:lnTo>
                  <a:lnTo>
                    <a:pt x="1155148" y="52123"/>
                  </a:lnTo>
                  <a:lnTo>
                    <a:pt x="1155148" y="260614"/>
                  </a:lnTo>
                  <a:lnTo>
                    <a:pt x="1151051" y="280902"/>
                  </a:lnTo>
                  <a:lnTo>
                    <a:pt x="1139881" y="297470"/>
                  </a:lnTo>
                  <a:lnTo>
                    <a:pt x="1123313" y="308641"/>
                  </a:lnTo>
                  <a:lnTo>
                    <a:pt x="1103025" y="312737"/>
                  </a:lnTo>
                  <a:lnTo>
                    <a:pt x="52123" y="312737"/>
                  </a:lnTo>
                  <a:lnTo>
                    <a:pt x="31834" y="308641"/>
                  </a:lnTo>
                  <a:lnTo>
                    <a:pt x="15266" y="297470"/>
                  </a:lnTo>
                  <a:lnTo>
                    <a:pt x="4096" y="280902"/>
                  </a:lnTo>
                  <a:lnTo>
                    <a:pt x="0" y="260614"/>
                  </a:lnTo>
                  <a:lnTo>
                    <a:pt x="0" y="52123"/>
                  </a:lnTo>
                  <a:close/>
                </a:path>
              </a:pathLst>
            </a:custGeom>
            <a:ln w="12700">
              <a:solidFill>
                <a:srgbClr val="F794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71761" y="6334861"/>
              <a:ext cx="2073275" cy="574040"/>
            </a:xfrm>
            <a:custGeom>
              <a:avLst/>
              <a:gdLst/>
              <a:ahLst/>
              <a:cxnLst/>
              <a:rect l="l" t="t" r="r" b="b"/>
              <a:pathLst>
                <a:path w="2073275" h="574040">
                  <a:moveTo>
                    <a:pt x="431114" y="535660"/>
                  </a:moveTo>
                  <a:lnTo>
                    <a:pt x="57150" y="535660"/>
                  </a:lnTo>
                  <a:lnTo>
                    <a:pt x="57150" y="516610"/>
                  </a:lnTo>
                  <a:lnTo>
                    <a:pt x="0" y="545185"/>
                  </a:lnTo>
                  <a:lnTo>
                    <a:pt x="57150" y="573760"/>
                  </a:lnTo>
                  <a:lnTo>
                    <a:pt x="57150" y="554710"/>
                  </a:lnTo>
                  <a:lnTo>
                    <a:pt x="431114" y="554710"/>
                  </a:lnTo>
                  <a:lnTo>
                    <a:pt x="431114" y="535660"/>
                  </a:lnTo>
                  <a:close/>
                </a:path>
                <a:path w="2073275" h="574040">
                  <a:moveTo>
                    <a:pt x="2072792" y="0"/>
                  </a:moveTo>
                  <a:lnTo>
                    <a:pt x="2053742" y="0"/>
                  </a:lnTo>
                  <a:lnTo>
                    <a:pt x="2053742" y="99936"/>
                  </a:lnTo>
                  <a:lnTo>
                    <a:pt x="1008494" y="99936"/>
                  </a:lnTo>
                  <a:lnTo>
                    <a:pt x="997978" y="99936"/>
                  </a:lnTo>
                  <a:lnTo>
                    <a:pt x="41605" y="99936"/>
                  </a:lnTo>
                  <a:lnTo>
                    <a:pt x="41605" y="0"/>
                  </a:lnTo>
                  <a:lnTo>
                    <a:pt x="22555" y="0"/>
                  </a:lnTo>
                  <a:lnTo>
                    <a:pt x="22555" y="114719"/>
                  </a:lnTo>
                  <a:lnTo>
                    <a:pt x="26822" y="118986"/>
                  </a:lnTo>
                  <a:lnTo>
                    <a:pt x="993711" y="118986"/>
                  </a:lnTo>
                  <a:lnTo>
                    <a:pt x="993711" y="161772"/>
                  </a:lnTo>
                  <a:lnTo>
                    <a:pt x="974661" y="161772"/>
                  </a:lnTo>
                  <a:lnTo>
                    <a:pt x="1003236" y="218922"/>
                  </a:lnTo>
                  <a:lnTo>
                    <a:pt x="1027049" y="171297"/>
                  </a:lnTo>
                  <a:lnTo>
                    <a:pt x="1031811" y="161772"/>
                  </a:lnTo>
                  <a:lnTo>
                    <a:pt x="1012761" y="161772"/>
                  </a:lnTo>
                  <a:lnTo>
                    <a:pt x="1012761" y="118986"/>
                  </a:lnTo>
                  <a:lnTo>
                    <a:pt x="2068525" y="118986"/>
                  </a:lnTo>
                  <a:lnTo>
                    <a:pt x="2072792" y="114719"/>
                  </a:lnTo>
                  <a:lnTo>
                    <a:pt x="2072792" y="99936"/>
                  </a:lnTo>
                  <a:lnTo>
                    <a:pt x="207279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004872" y="7284493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703" y="0"/>
                  </a:moveTo>
                  <a:lnTo>
                    <a:pt x="38444" y="0"/>
                  </a:lnTo>
                  <a:lnTo>
                    <a:pt x="23480" y="3021"/>
                  </a:lnTo>
                  <a:lnTo>
                    <a:pt x="11260" y="11260"/>
                  </a:lnTo>
                  <a:lnTo>
                    <a:pt x="3021" y="23480"/>
                  </a:lnTo>
                  <a:lnTo>
                    <a:pt x="0" y="38445"/>
                  </a:lnTo>
                  <a:lnTo>
                    <a:pt x="0" y="192218"/>
                  </a:lnTo>
                  <a:lnTo>
                    <a:pt x="3021" y="207182"/>
                  </a:lnTo>
                  <a:lnTo>
                    <a:pt x="11260" y="219402"/>
                  </a:lnTo>
                  <a:lnTo>
                    <a:pt x="23480" y="227641"/>
                  </a:lnTo>
                  <a:lnTo>
                    <a:pt x="38444" y="230662"/>
                  </a:lnTo>
                  <a:lnTo>
                    <a:pt x="1116703" y="230662"/>
                  </a:lnTo>
                  <a:lnTo>
                    <a:pt x="1131667" y="227641"/>
                  </a:lnTo>
                  <a:lnTo>
                    <a:pt x="1143887" y="219402"/>
                  </a:lnTo>
                  <a:lnTo>
                    <a:pt x="1152126" y="207182"/>
                  </a:lnTo>
                  <a:lnTo>
                    <a:pt x="1155147" y="192218"/>
                  </a:lnTo>
                  <a:lnTo>
                    <a:pt x="1155147" y="38445"/>
                  </a:lnTo>
                  <a:lnTo>
                    <a:pt x="1152126" y="23480"/>
                  </a:lnTo>
                  <a:lnTo>
                    <a:pt x="1143887" y="11260"/>
                  </a:lnTo>
                  <a:lnTo>
                    <a:pt x="1131667" y="3021"/>
                  </a:lnTo>
                  <a:lnTo>
                    <a:pt x="111670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04872" y="7284493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80" y="3021"/>
                  </a:lnTo>
                  <a:lnTo>
                    <a:pt x="38444" y="0"/>
                  </a:lnTo>
                  <a:lnTo>
                    <a:pt x="1116703" y="0"/>
                  </a:lnTo>
                  <a:lnTo>
                    <a:pt x="1131667" y="3021"/>
                  </a:lnTo>
                  <a:lnTo>
                    <a:pt x="1143887" y="11260"/>
                  </a:lnTo>
                  <a:lnTo>
                    <a:pt x="1152126" y="23480"/>
                  </a:lnTo>
                  <a:lnTo>
                    <a:pt x="1155148" y="38444"/>
                  </a:lnTo>
                  <a:lnTo>
                    <a:pt x="1155148" y="192218"/>
                  </a:lnTo>
                  <a:lnTo>
                    <a:pt x="1152126" y="207182"/>
                  </a:lnTo>
                  <a:lnTo>
                    <a:pt x="1143887" y="219402"/>
                  </a:lnTo>
                  <a:lnTo>
                    <a:pt x="1131667" y="227641"/>
                  </a:lnTo>
                  <a:lnTo>
                    <a:pt x="1116703" y="230662"/>
                  </a:lnTo>
                  <a:lnTo>
                    <a:pt x="38444" y="230662"/>
                  </a:lnTo>
                  <a:lnTo>
                    <a:pt x="23480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04872" y="7951499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703" y="0"/>
                  </a:moveTo>
                  <a:lnTo>
                    <a:pt x="38444" y="0"/>
                  </a:lnTo>
                  <a:lnTo>
                    <a:pt x="23480" y="3021"/>
                  </a:lnTo>
                  <a:lnTo>
                    <a:pt x="11260" y="11260"/>
                  </a:lnTo>
                  <a:lnTo>
                    <a:pt x="3021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1" y="207182"/>
                  </a:lnTo>
                  <a:lnTo>
                    <a:pt x="11260" y="219402"/>
                  </a:lnTo>
                  <a:lnTo>
                    <a:pt x="23480" y="227641"/>
                  </a:lnTo>
                  <a:lnTo>
                    <a:pt x="38444" y="230662"/>
                  </a:lnTo>
                  <a:lnTo>
                    <a:pt x="1116703" y="230662"/>
                  </a:lnTo>
                  <a:lnTo>
                    <a:pt x="1131667" y="227641"/>
                  </a:lnTo>
                  <a:lnTo>
                    <a:pt x="1143887" y="219402"/>
                  </a:lnTo>
                  <a:lnTo>
                    <a:pt x="1152126" y="207182"/>
                  </a:lnTo>
                  <a:lnTo>
                    <a:pt x="1155147" y="192218"/>
                  </a:lnTo>
                  <a:lnTo>
                    <a:pt x="1155147" y="38444"/>
                  </a:lnTo>
                  <a:lnTo>
                    <a:pt x="1152126" y="23480"/>
                  </a:lnTo>
                  <a:lnTo>
                    <a:pt x="1143887" y="11260"/>
                  </a:lnTo>
                  <a:lnTo>
                    <a:pt x="1131667" y="3021"/>
                  </a:lnTo>
                  <a:lnTo>
                    <a:pt x="1116703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04872" y="7951499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80" y="3021"/>
                  </a:lnTo>
                  <a:lnTo>
                    <a:pt x="38444" y="0"/>
                  </a:lnTo>
                  <a:lnTo>
                    <a:pt x="1116703" y="0"/>
                  </a:lnTo>
                  <a:lnTo>
                    <a:pt x="1131667" y="3021"/>
                  </a:lnTo>
                  <a:lnTo>
                    <a:pt x="1143887" y="11260"/>
                  </a:lnTo>
                  <a:lnTo>
                    <a:pt x="1152126" y="23480"/>
                  </a:lnTo>
                  <a:lnTo>
                    <a:pt x="1155148" y="38444"/>
                  </a:lnTo>
                  <a:lnTo>
                    <a:pt x="1155148" y="192218"/>
                  </a:lnTo>
                  <a:lnTo>
                    <a:pt x="1152126" y="207182"/>
                  </a:lnTo>
                  <a:lnTo>
                    <a:pt x="1143887" y="219402"/>
                  </a:lnTo>
                  <a:lnTo>
                    <a:pt x="1131667" y="227641"/>
                  </a:lnTo>
                  <a:lnTo>
                    <a:pt x="1116703" y="230662"/>
                  </a:lnTo>
                  <a:lnTo>
                    <a:pt x="38444" y="230662"/>
                  </a:lnTo>
                  <a:lnTo>
                    <a:pt x="23480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27181" y="5675483"/>
              <a:ext cx="1304925" cy="223520"/>
            </a:xfrm>
            <a:custGeom>
              <a:avLst/>
              <a:gdLst/>
              <a:ahLst/>
              <a:cxnLst/>
              <a:rect l="l" t="t" r="r" b="b"/>
              <a:pathLst>
                <a:path w="1304925" h="223520">
                  <a:moveTo>
                    <a:pt x="1267174" y="0"/>
                  </a:moveTo>
                  <a:lnTo>
                    <a:pt x="37191" y="0"/>
                  </a:lnTo>
                  <a:lnTo>
                    <a:pt x="22714" y="2922"/>
                  </a:lnTo>
                  <a:lnTo>
                    <a:pt x="10893" y="10893"/>
                  </a:lnTo>
                  <a:lnTo>
                    <a:pt x="2922" y="22714"/>
                  </a:lnTo>
                  <a:lnTo>
                    <a:pt x="0" y="37191"/>
                  </a:lnTo>
                  <a:lnTo>
                    <a:pt x="0" y="185947"/>
                  </a:lnTo>
                  <a:lnTo>
                    <a:pt x="2922" y="200423"/>
                  </a:lnTo>
                  <a:lnTo>
                    <a:pt x="10893" y="212244"/>
                  </a:lnTo>
                  <a:lnTo>
                    <a:pt x="22714" y="220215"/>
                  </a:lnTo>
                  <a:lnTo>
                    <a:pt x="37191" y="223137"/>
                  </a:lnTo>
                  <a:lnTo>
                    <a:pt x="1267174" y="223137"/>
                  </a:lnTo>
                  <a:lnTo>
                    <a:pt x="1281651" y="220215"/>
                  </a:lnTo>
                  <a:lnTo>
                    <a:pt x="1293472" y="212244"/>
                  </a:lnTo>
                  <a:lnTo>
                    <a:pt x="1301442" y="200423"/>
                  </a:lnTo>
                  <a:lnTo>
                    <a:pt x="1304364" y="185947"/>
                  </a:lnTo>
                  <a:lnTo>
                    <a:pt x="1304364" y="37191"/>
                  </a:lnTo>
                  <a:lnTo>
                    <a:pt x="1301442" y="22714"/>
                  </a:lnTo>
                  <a:lnTo>
                    <a:pt x="1293472" y="10893"/>
                  </a:lnTo>
                  <a:lnTo>
                    <a:pt x="1281651" y="2922"/>
                  </a:lnTo>
                  <a:lnTo>
                    <a:pt x="1267174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27181" y="5675483"/>
              <a:ext cx="1304925" cy="223520"/>
            </a:xfrm>
            <a:custGeom>
              <a:avLst/>
              <a:gdLst/>
              <a:ahLst/>
              <a:cxnLst/>
              <a:rect l="l" t="t" r="r" b="b"/>
              <a:pathLst>
                <a:path w="1304925" h="223520">
                  <a:moveTo>
                    <a:pt x="0" y="37191"/>
                  </a:moveTo>
                  <a:lnTo>
                    <a:pt x="2922" y="22714"/>
                  </a:lnTo>
                  <a:lnTo>
                    <a:pt x="10892" y="10892"/>
                  </a:lnTo>
                  <a:lnTo>
                    <a:pt x="22714" y="2922"/>
                  </a:lnTo>
                  <a:lnTo>
                    <a:pt x="37190" y="0"/>
                  </a:lnTo>
                  <a:lnTo>
                    <a:pt x="1267174" y="0"/>
                  </a:lnTo>
                  <a:lnTo>
                    <a:pt x="1281650" y="2922"/>
                  </a:lnTo>
                  <a:lnTo>
                    <a:pt x="1293472" y="10892"/>
                  </a:lnTo>
                  <a:lnTo>
                    <a:pt x="1301442" y="22714"/>
                  </a:lnTo>
                  <a:lnTo>
                    <a:pt x="1304365" y="37191"/>
                  </a:lnTo>
                  <a:lnTo>
                    <a:pt x="1304365" y="185946"/>
                  </a:lnTo>
                  <a:lnTo>
                    <a:pt x="1301442" y="200422"/>
                  </a:lnTo>
                  <a:lnTo>
                    <a:pt x="1293472" y="212244"/>
                  </a:lnTo>
                  <a:lnTo>
                    <a:pt x="1281650" y="220214"/>
                  </a:lnTo>
                  <a:lnTo>
                    <a:pt x="1267174" y="223137"/>
                  </a:lnTo>
                  <a:lnTo>
                    <a:pt x="37190" y="223137"/>
                  </a:lnTo>
                  <a:lnTo>
                    <a:pt x="22714" y="220214"/>
                  </a:lnTo>
                  <a:lnTo>
                    <a:pt x="10892" y="212244"/>
                  </a:lnTo>
                  <a:lnTo>
                    <a:pt x="2922" y="200422"/>
                  </a:lnTo>
                  <a:lnTo>
                    <a:pt x="0" y="185946"/>
                  </a:lnTo>
                  <a:lnTo>
                    <a:pt x="0" y="37191"/>
                  </a:lnTo>
                  <a:close/>
                </a:path>
              </a:pathLst>
            </a:custGeom>
            <a:ln w="12700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515007" y="5705855"/>
            <a:ext cx="1141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206458" y="5898621"/>
            <a:ext cx="882650" cy="205740"/>
          </a:xfrm>
          <a:custGeom>
            <a:avLst/>
            <a:gdLst/>
            <a:ahLst/>
            <a:cxnLst/>
            <a:rect l="l" t="t" r="r" b="b"/>
            <a:pathLst>
              <a:path w="882650" h="205739">
                <a:moveTo>
                  <a:pt x="19050" y="148427"/>
                </a:moveTo>
                <a:lnTo>
                  <a:pt x="0" y="148427"/>
                </a:lnTo>
                <a:lnTo>
                  <a:pt x="28575" y="205577"/>
                </a:lnTo>
                <a:lnTo>
                  <a:pt x="52387" y="157952"/>
                </a:lnTo>
                <a:lnTo>
                  <a:pt x="19050" y="157952"/>
                </a:lnTo>
                <a:lnTo>
                  <a:pt x="19050" y="148427"/>
                </a:lnTo>
                <a:close/>
              </a:path>
              <a:path w="882650" h="205739">
                <a:moveTo>
                  <a:pt x="863380" y="93264"/>
                </a:moveTo>
                <a:lnTo>
                  <a:pt x="23313" y="93264"/>
                </a:lnTo>
                <a:lnTo>
                  <a:pt x="19050" y="97528"/>
                </a:lnTo>
                <a:lnTo>
                  <a:pt x="19050" y="157952"/>
                </a:lnTo>
                <a:lnTo>
                  <a:pt x="38100" y="157952"/>
                </a:lnTo>
                <a:lnTo>
                  <a:pt x="38100" y="112314"/>
                </a:lnTo>
                <a:lnTo>
                  <a:pt x="28575" y="112314"/>
                </a:lnTo>
                <a:lnTo>
                  <a:pt x="38100" y="102789"/>
                </a:lnTo>
                <a:lnTo>
                  <a:pt x="863380" y="102789"/>
                </a:lnTo>
                <a:lnTo>
                  <a:pt x="863380" y="93264"/>
                </a:lnTo>
                <a:close/>
              </a:path>
              <a:path w="882650" h="205739">
                <a:moveTo>
                  <a:pt x="57150" y="148427"/>
                </a:moveTo>
                <a:lnTo>
                  <a:pt x="38100" y="148427"/>
                </a:lnTo>
                <a:lnTo>
                  <a:pt x="38100" y="157952"/>
                </a:lnTo>
                <a:lnTo>
                  <a:pt x="52387" y="157952"/>
                </a:lnTo>
                <a:lnTo>
                  <a:pt x="57150" y="148427"/>
                </a:lnTo>
                <a:close/>
              </a:path>
              <a:path w="882650" h="205739">
                <a:moveTo>
                  <a:pt x="38100" y="102789"/>
                </a:moveTo>
                <a:lnTo>
                  <a:pt x="28575" y="112314"/>
                </a:lnTo>
                <a:lnTo>
                  <a:pt x="38100" y="112314"/>
                </a:lnTo>
                <a:lnTo>
                  <a:pt x="38100" y="102789"/>
                </a:lnTo>
                <a:close/>
              </a:path>
              <a:path w="882650" h="205739">
                <a:moveTo>
                  <a:pt x="882430" y="93264"/>
                </a:moveTo>
                <a:lnTo>
                  <a:pt x="872905" y="93264"/>
                </a:lnTo>
                <a:lnTo>
                  <a:pt x="863380" y="102789"/>
                </a:lnTo>
                <a:lnTo>
                  <a:pt x="38100" y="102789"/>
                </a:lnTo>
                <a:lnTo>
                  <a:pt x="38100" y="112314"/>
                </a:lnTo>
                <a:lnTo>
                  <a:pt x="878166" y="112314"/>
                </a:lnTo>
                <a:lnTo>
                  <a:pt x="882430" y="108050"/>
                </a:lnTo>
                <a:lnTo>
                  <a:pt x="882430" y="93264"/>
                </a:lnTo>
                <a:close/>
              </a:path>
              <a:path w="882650" h="205739">
                <a:moveTo>
                  <a:pt x="882430" y="0"/>
                </a:moveTo>
                <a:lnTo>
                  <a:pt x="863380" y="0"/>
                </a:lnTo>
                <a:lnTo>
                  <a:pt x="863380" y="102789"/>
                </a:lnTo>
                <a:lnTo>
                  <a:pt x="872905" y="93264"/>
                </a:lnTo>
                <a:lnTo>
                  <a:pt x="882430" y="93264"/>
                </a:lnTo>
                <a:lnTo>
                  <a:pt x="882430" y="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986339" y="8313419"/>
            <a:ext cx="1205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solidFill>
                  <a:srgbClr val="FBB034"/>
                </a:solidFill>
                <a:latin typeface="Tahoma"/>
                <a:cs typeface="Tahoma"/>
              </a:rPr>
              <a:t>Se</a:t>
            </a:r>
            <a:r>
              <a:rPr sz="1200" spc="-75" dirty="0">
                <a:solidFill>
                  <a:srgbClr val="FBB034"/>
                </a:solidFill>
                <a:latin typeface="Tahoma"/>
                <a:cs typeface="Tahoma"/>
              </a:rPr>
              <a:t>v</a:t>
            </a:r>
            <a:r>
              <a:rPr sz="1200" spc="-80" dirty="0">
                <a:solidFill>
                  <a:srgbClr val="FBB034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r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15" dirty="0">
                <a:solidFill>
                  <a:srgbClr val="FBB034"/>
                </a:solidFill>
                <a:latin typeface="Tahoma"/>
                <a:cs typeface="Tahoma"/>
              </a:rPr>
              <a:t>l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105" dirty="0">
                <a:solidFill>
                  <a:srgbClr val="FBB034"/>
                </a:solidFill>
                <a:latin typeface="Tahoma"/>
                <a:cs typeface="Tahoma"/>
              </a:rPr>
              <a:t>T</a:t>
            </a:r>
            <a:r>
              <a:rPr sz="1200" spc="-35" dirty="0">
                <a:solidFill>
                  <a:srgbClr val="FBB034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BB034"/>
                </a:solidFill>
                <a:latin typeface="Tahoma"/>
                <a:cs typeface="Tahoma"/>
              </a:rPr>
              <a:t>m</a:t>
            </a:r>
            <a:r>
              <a:rPr sz="1200" spc="-80" dirty="0">
                <a:solidFill>
                  <a:srgbClr val="FBB034"/>
                </a:solidFill>
                <a:latin typeface="Tahoma"/>
                <a:cs typeface="Tahoma"/>
              </a:rPr>
              <a:t>e</a:t>
            </a:r>
            <a:r>
              <a:rPr sz="1200" spc="-110" dirty="0">
                <a:solidFill>
                  <a:srgbClr val="FBB034"/>
                </a:solidFill>
                <a:latin typeface="Tahoma"/>
                <a:cs typeface="Tahoma"/>
              </a:rPr>
              <a:t>s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BB034"/>
                </a:solidFill>
                <a:latin typeface="Tahoma"/>
                <a:cs typeface="Tahoma"/>
              </a:rPr>
              <a:t>D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70" dirty="0">
                <a:solidFill>
                  <a:srgbClr val="FBB034"/>
                </a:solidFill>
                <a:latin typeface="Tahoma"/>
                <a:cs typeface="Tahoma"/>
              </a:rPr>
              <a:t>y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749551" y="6430264"/>
            <a:ext cx="1667510" cy="2167255"/>
            <a:chOff x="1749551" y="6430264"/>
            <a:chExt cx="1667510" cy="2167255"/>
          </a:xfrm>
        </p:grpSpPr>
        <p:sp>
          <p:nvSpPr>
            <p:cNvPr id="71" name="object 71"/>
            <p:cNvSpPr/>
            <p:nvPr/>
          </p:nvSpPr>
          <p:spPr>
            <a:xfrm>
              <a:off x="1752972" y="6667492"/>
              <a:ext cx="146685" cy="1927225"/>
            </a:xfrm>
            <a:custGeom>
              <a:avLst/>
              <a:gdLst/>
              <a:ahLst/>
              <a:cxnLst/>
              <a:rect l="l" t="t" r="r" b="b"/>
              <a:pathLst>
                <a:path w="146685" h="1927225">
                  <a:moveTo>
                    <a:pt x="146603" y="0"/>
                  </a:moveTo>
                  <a:lnTo>
                    <a:pt x="118071" y="959"/>
                  </a:lnTo>
                  <a:lnTo>
                    <a:pt x="94771" y="3577"/>
                  </a:lnTo>
                  <a:lnTo>
                    <a:pt x="79062" y="7460"/>
                  </a:lnTo>
                  <a:lnTo>
                    <a:pt x="73301" y="12215"/>
                  </a:lnTo>
                  <a:lnTo>
                    <a:pt x="73301" y="885592"/>
                  </a:lnTo>
                  <a:lnTo>
                    <a:pt x="67541" y="890347"/>
                  </a:lnTo>
                  <a:lnTo>
                    <a:pt x="51832" y="894230"/>
                  </a:lnTo>
                  <a:lnTo>
                    <a:pt x="28532" y="896848"/>
                  </a:lnTo>
                  <a:lnTo>
                    <a:pt x="0" y="897808"/>
                  </a:lnTo>
                  <a:lnTo>
                    <a:pt x="28532" y="898768"/>
                  </a:lnTo>
                  <a:lnTo>
                    <a:pt x="51832" y="901386"/>
                  </a:lnTo>
                  <a:lnTo>
                    <a:pt x="67541" y="905269"/>
                  </a:lnTo>
                  <a:lnTo>
                    <a:pt x="73301" y="910024"/>
                  </a:lnTo>
                  <a:lnTo>
                    <a:pt x="73301" y="1914992"/>
                  </a:lnTo>
                  <a:lnTo>
                    <a:pt x="79062" y="1919747"/>
                  </a:lnTo>
                  <a:lnTo>
                    <a:pt x="94771" y="1923630"/>
                  </a:lnTo>
                  <a:lnTo>
                    <a:pt x="118071" y="1926248"/>
                  </a:lnTo>
                  <a:lnTo>
                    <a:pt x="146603" y="1927208"/>
                  </a:lnTo>
                </a:path>
              </a:pathLst>
            </a:custGeom>
            <a:ln w="5000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9551" y="6430264"/>
              <a:ext cx="1667255" cy="82296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004872" y="6685435"/>
              <a:ext cx="1155700" cy="313055"/>
            </a:xfrm>
            <a:custGeom>
              <a:avLst/>
              <a:gdLst/>
              <a:ahLst/>
              <a:cxnLst/>
              <a:rect l="l" t="t" r="r" b="b"/>
              <a:pathLst>
                <a:path w="1155700" h="313054">
                  <a:moveTo>
                    <a:pt x="1103024" y="0"/>
                  </a:moveTo>
                  <a:lnTo>
                    <a:pt x="52123" y="0"/>
                  </a:lnTo>
                  <a:lnTo>
                    <a:pt x="31834" y="4096"/>
                  </a:lnTo>
                  <a:lnTo>
                    <a:pt x="15266" y="15266"/>
                  </a:lnTo>
                  <a:lnTo>
                    <a:pt x="4096" y="31834"/>
                  </a:lnTo>
                  <a:lnTo>
                    <a:pt x="0" y="52123"/>
                  </a:lnTo>
                  <a:lnTo>
                    <a:pt x="0" y="260614"/>
                  </a:lnTo>
                  <a:lnTo>
                    <a:pt x="4096" y="280902"/>
                  </a:lnTo>
                  <a:lnTo>
                    <a:pt x="15266" y="297470"/>
                  </a:lnTo>
                  <a:lnTo>
                    <a:pt x="31834" y="308641"/>
                  </a:lnTo>
                  <a:lnTo>
                    <a:pt x="52123" y="312737"/>
                  </a:lnTo>
                  <a:lnTo>
                    <a:pt x="1103024" y="312737"/>
                  </a:lnTo>
                  <a:lnTo>
                    <a:pt x="1123313" y="308641"/>
                  </a:lnTo>
                  <a:lnTo>
                    <a:pt x="1139881" y="297470"/>
                  </a:lnTo>
                  <a:lnTo>
                    <a:pt x="1151051" y="280902"/>
                  </a:lnTo>
                  <a:lnTo>
                    <a:pt x="1155147" y="260614"/>
                  </a:lnTo>
                  <a:lnTo>
                    <a:pt x="1155147" y="52123"/>
                  </a:lnTo>
                  <a:lnTo>
                    <a:pt x="1151051" y="31834"/>
                  </a:lnTo>
                  <a:lnTo>
                    <a:pt x="1139881" y="15266"/>
                  </a:lnTo>
                  <a:lnTo>
                    <a:pt x="1123313" y="4096"/>
                  </a:lnTo>
                  <a:lnTo>
                    <a:pt x="11030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004872" y="6685435"/>
              <a:ext cx="1155700" cy="313055"/>
            </a:xfrm>
            <a:custGeom>
              <a:avLst/>
              <a:gdLst/>
              <a:ahLst/>
              <a:cxnLst/>
              <a:rect l="l" t="t" r="r" b="b"/>
              <a:pathLst>
                <a:path w="1155700" h="313054">
                  <a:moveTo>
                    <a:pt x="0" y="52123"/>
                  </a:moveTo>
                  <a:lnTo>
                    <a:pt x="4096" y="31834"/>
                  </a:lnTo>
                  <a:lnTo>
                    <a:pt x="15266" y="15266"/>
                  </a:lnTo>
                  <a:lnTo>
                    <a:pt x="31834" y="4096"/>
                  </a:lnTo>
                  <a:lnTo>
                    <a:pt x="52123" y="0"/>
                  </a:lnTo>
                  <a:lnTo>
                    <a:pt x="1103025" y="0"/>
                  </a:lnTo>
                  <a:lnTo>
                    <a:pt x="1123313" y="4096"/>
                  </a:lnTo>
                  <a:lnTo>
                    <a:pt x="1139881" y="15266"/>
                  </a:lnTo>
                  <a:lnTo>
                    <a:pt x="1151051" y="31834"/>
                  </a:lnTo>
                  <a:lnTo>
                    <a:pt x="1155148" y="52123"/>
                  </a:lnTo>
                  <a:lnTo>
                    <a:pt x="1155148" y="260614"/>
                  </a:lnTo>
                  <a:lnTo>
                    <a:pt x="1151051" y="280902"/>
                  </a:lnTo>
                  <a:lnTo>
                    <a:pt x="1139881" y="297470"/>
                  </a:lnTo>
                  <a:lnTo>
                    <a:pt x="1123313" y="308641"/>
                  </a:lnTo>
                  <a:lnTo>
                    <a:pt x="1103025" y="312737"/>
                  </a:lnTo>
                  <a:lnTo>
                    <a:pt x="52123" y="312737"/>
                  </a:lnTo>
                  <a:lnTo>
                    <a:pt x="31834" y="308641"/>
                  </a:lnTo>
                  <a:lnTo>
                    <a:pt x="15266" y="297470"/>
                  </a:lnTo>
                  <a:lnTo>
                    <a:pt x="4096" y="280902"/>
                  </a:lnTo>
                  <a:lnTo>
                    <a:pt x="0" y="260614"/>
                  </a:lnTo>
                  <a:lnTo>
                    <a:pt x="0" y="52123"/>
                  </a:lnTo>
                  <a:close/>
                </a:path>
              </a:pathLst>
            </a:custGeom>
            <a:ln w="12700">
              <a:solidFill>
                <a:srgbClr val="F794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267724" y="6693407"/>
            <a:ext cx="642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5080" indent="-116839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Ba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AEM 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Releases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731264" y="7009383"/>
            <a:ext cx="1704339" cy="1094740"/>
            <a:chOff x="1731264" y="7009383"/>
            <a:chExt cx="1704339" cy="1094740"/>
          </a:xfrm>
        </p:grpSpPr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1264" y="7009383"/>
              <a:ext cx="1703832" cy="78028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004872" y="7284493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703" y="0"/>
                  </a:moveTo>
                  <a:lnTo>
                    <a:pt x="38444" y="0"/>
                  </a:lnTo>
                  <a:lnTo>
                    <a:pt x="23479" y="3021"/>
                  </a:lnTo>
                  <a:lnTo>
                    <a:pt x="11259" y="11260"/>
                  </a:lnTo>
                  <a:lnTo>
                    <a:pt x="3020" y="23480"/>
                  </a:lnTo>
                  <a:lnTo>
                    <a:pt x="0" y="38445"/>
                  </a:lnTo>
                  <a:lnTo>
                    <a:pt x="0" y="192218"/>
                  </a:lnTo>
                  <a:lnTo>
                    <a:pt x="3020" y="207182"/>
                  </a:lnTo>
                  <a:lnTo>
                    <a:pt x="11259" y="219402"/>
                  </a:lnTo>
                  <a:lnTo>
                    <a:pt x="23479" y="227641"/>
                  </a:lnTo>
                  <a:lnTo>
                    <a:pt x="38444" y="230662"/>
                  </a:lnTo>
                  <a:lnTo>
                    <a:pt x="1116703" y="230662"/>
                  </a:lnTo>
                  <a:lnTo>
                    <a:pt x="1131667" y="227641"/>
                  </a:lnTo>
                  <a:lnTo>
                    <a:pt x="1143887" y="219402"/>
                  </a:lnTo>
                  <a:lnTo>
                    <a:pt x="1152126" y="207182"/>
                  </a:lnTo>
                  <a:lnTo>
                    <a:pt x="1155147" y="192218"/>
                  </a:lnTo>
                  <a:lnTo>
                    <a:pt x="1155147" y="38445"/>
                  </a:lnTo>
                  <a:lnTo>
                    <a:pt x="1152126" y="23480"/>
                  </a:lnTo>
                  <a:lnTo>
                    <a:pt x="1143887" y="11260"/>
                  </a:lnTo>
                  <a:lnTo>
                    <a:pt x="1131667" y="3021"/>
                  </a:lnTo>
                  <a:lnTo>
                    <a:pt x="111670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04872" y="7284493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80" y="3021"/>
                  </a:lnTo>
                  <a:lnTo>
                    <a:pt x="38444" y="0"/>
                  </a:lnTo>
                  <a:lnTo>
                    <a:pt x="1116703" y="0"/>
                  </a:lnTo>
                  <a:lnTo>
                    <a:pt x="1131667" y="3021"/>
                  </a:lnTo>
                  <a:lnTo>
                    <a:pt x="1143887" y="11260"/>
                  </a:lnTo>
                  <a:lnTo>
                    <a:pt x="1152126" y="23480"/>
                  </a:lnTo>
                  <a:lnTo>
                    <a:pt x="1155148" y="38444"/>
                  </a:lnTo>
                  <a:lnTo>
                    <a:pt x="1155148" y="192218"/>
                  </a:lnTo>
                  <a:lnTo>
                    <a:pt x="1152126" y="207182"/>
                  </a:lnTo>
                  <a:lnTo>
                    <a:pt x="1143887" y="219402"/>
                  </a:lnTo>
                  <a:lnTo>
                    <a:pt x="1131667" y="227641"/>
                  </a:lnTo>
                  <a:lnTo>
                    <a:pt x="1116703" y="230662"/>
                  </a:lnTo>
                  <a:lnTo>
                    <a:pt x="38444" y="230662"/>
                  </a:lnTo>
                  <a:lnTo>
                    <a:pt x="23480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456" y="7347711"/>
              <a:ext cx="1679447" cy="75590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004872" y="7611051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703" y="0"/>
                  </a:moveTo>
                  <a:lnTo>
                    <a:pt x="38444" y="0"/>
                  </a:lnTo>
                  <a:lnTo>
                    <a:pt x="23479" y="3021"/>
                  </a:lnTo>
                  <a:lnTo>
                    <a:pt x="11259" y="11260"/>
                  </a:lnTo>
                  <a:lnTo>
                    <a:pt x="3020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0" y="207182"/>
                  </a:lnTo>
                  <a:lnTo>
                    <a:pt x="11259" y="219402"/>
                  </a:lnTo>
                  <a:lnTo>
                    <a:pt x="23479" y="227641"/>
                  </a:lnTo>
                  <a:lnTo>
                    <a:pt x="38444" y="230662"/>
                  </a:lnTo>
                  <a:lnTo>
                    <a:pt x="1116703" y="230662"/>
                  </a:lnTo>
                  <a:lnTo>
                    <a:pt x="1131667" y="227641"/>
                  </a:lnTo>
                  <a:lnTo>
                    <a:pt x="1143887" y="219402"/>
                  </a:lnTo>
                  <a:lnTo>
                    <a:pt x="1152126" y="207182"/>
                  </a:lnTo>
                  <a:lnTo>
                    <a:pt x="1155147" y="192218"/>
                  </a:lnTo>
                  <a:lnTo>
                    <a:pt x="1155147" y="38444"/>
                  </a:lnTo>
                  <a:lnTo>
                    <a:pt x="1152126" y="23480"/>
                  </a:lnTo>
                  <a:lnTo>
                    <a:pt x="1143887" y="11260"/>
                  </a:lnTo>
                  <a:lnTo>
                    <a:pt x="1131667" y="3021"/>
                  </a:lnTo>
                  <a:lnTo>
                    <a:pt x="111670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004872" y="7611051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80" y="3021"/>
                  </a:lnTo>
                  <a:lnTo>
                    <a:pt x="38444" y="0"/>
                  </a:lnTo>
                  <a:lnTo>
                    <a:pt x="1116703" y="0"/>
                  </a:lnTo>
                  <a:lnTo>
                    <a:pt x="1131667" y="3021"/>
                  </a:lnTo>
                  <a:lnTo>
                    <a:pt x="1143887" y="11260"/>
                  </a:lnTo>
                  <a:lnTo>
                    <a:pt x="1152126" y="23480"/>
                  </a:lnTo>
                  <a:lnTo>
                    <a:pt x="1155148" y="38444"/>
                  </a:lnTo>
                  <a:lnTo>
                    <a:pt x="1155148" y="192218"/>
                  </a:lnTo>
                  <a:lnTo>
                    <a:pt x="1152126" y="207182"/>
                  </a:lnTo>
                  <a:lnTo>
                    <a:pt x="1143887" y="219402"/>
                  </a:lnTo>
                  <a:lnTo>
                    <a:pt x="1131667" y="227641"/>
                  </a:lnTo>
                  <a:lnTo>
                    <a:pt x="1116703" y="230662"/>
                  </a:lnTo>
                  <a:lnTo>
                    <a:pt x="38444" y="230662"/>
                  </a:lnTo>
                  <a:lnTo>
                    <a:pt x="23480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153027" y="7251192"/>
            <a:ext cx="871855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 marR="93345" algn="ctr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ease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endParaRPr sz="900">
              <a:latin typeface="Tahoma"/>
              <a:cs typeface="Tahoma"/>
            </a:endParaRPr>
          </a:p>
          <a:p>
            <a:pPr marR="5080" algn="ctr">
              <a:lnSpc>
                <a:spcPct val="100000"/>
              </a:lnSpc>
              <a:spcBef>
                <a:spcPts val="935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731264" y="7676895"/>
            <a:ext cx="1704339" cy="780415"/>
            <a:chOff x="1731264" y="7676895"/>
            <a:chExt cx="1704339" cy="780415"/>
          </a:xfrm>
        </p:grpSpPr>
        <p:pic>
          <p:nvPicPr>
            <p:cNvPr id="85" name="object 8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1264" y="7676895"/>
              <a:ext cx="1703832" cy="78028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2004872" y="7951498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703" y="0"/>
                  </a:moveTo>
                  <a:lnTo>
                    <a:pt x="38444" y="0"/>
                  </a:lnTo>
                  <a:lnTo>
                    <a:pt x="23479" y="3021"/>
                  </a:lnTo>
                  <a:lnTo>
                    <a:pt x="11259" y="11260"/>
                  </a:lnTo>
                  <a:lnTo>
                    <a:pt x="3020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0" y="207182"/>
                  </a:lnTo>
                  <a:lnTo>
                    <a:pt x="11259" y="219402"/>
                  </a:lnTo>
                  <a:lnTo>
                    <a:pt x="23479" y="227641"/>
                  </a:lnTo>
                  <a:lnTo>
                    <a:pt x="38444" y="230662"/>
                  </a:lnTo>
                  <a:lnTo>
                    <a:pt x="1116703" y="230662"/>
                  </a:lnTo>
                  <a:lnTo>
                    <a:pt x="1131667" y="227641"/>
                  </a:lnTo>
                  <a:lnTo>
                    <a:pt x="1143887" y="219402"/>
                  </a:lnTo>
                  <a:lnTo>
                    <a:pt x="1152126" y="207182"/>
                  </a:lnTo>
                  <a:lnTo>
                    <a:pt x="1155147" y="192218"/>
                  </a:lnTo>
                  <a:lnTo>
                    <a:pt x="1155147" y="38444"/>
                  </a:lnTo>
                  <a:lnTo>
                    <a:pt x="1152126" y="23480"/>
                  </a:lnTo>
                  <a:lnTo>
                    <a:pt x="1143887" y="11260"/>
                  </a:lnTo>
                  <a:lnTo>
                    <a:pt x="1131667" y="3021"/>
                  </a:lnTo>
                  <a:lnTo>
                    <a:pt x="1116703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004872" y="7951498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80" y="3021"/>
                  </a:lnTo>
                  <a:lnTo>
                    <a:pt x="38444" y="0"/>
                  </a:lnTo>
                  <a:lnTo>
                    <a:pt x="1116703" y="0"/>
                  </a:lnTo>
                  <a:lnTo>
                    <a:pt x="1131667" y="3021"/>
                  </a:lnTo>
                  <a:lnTo>
                    <a:pt x="1143887" y="11260"/>
                  </a:lnTo>
                  <a:lnTo>
                    <a:pt x="1152126" y="23480"/>
                  </a:lnTo>
                  <a:lnTo>
                    <a:pt x="1155148" y="38444"/>
                  </a:lnTo>
                  <a:lnTo>
                    <a:pt x="1155148" y="192218"/>
                  </a:lnTo>
                  <a:lnTo>
                    <a:pt x="1152126" y="207182"/>
                  </a:lnTo>
                  <a:lnTo>
                    <a:pt x="1143887" y="219402"/>
                  </a:lnTo>
                  <a:lnTo>
                    <a:pt x="1131667" y="227641"/>
                  </a:lnTo>
                  <a:lnTo>
                    <a:pt x="1116703" y="230662"/>
                  </a:lnTo>
                  <a:lnTo>
                    <a:pt x="38444" y="230662"/>
                  </a:lnTo>
                  <a:lnTo>
                    <a:pt x="23480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090320" y="7985759"/>
            <a:ext cx="997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124455" y="5777991"/>
            <a:ext cx="2167255" cy="881380"/>
            <a:chOff x="2124455" y="5777991"/>
            <a:chExt cx="2167255" cy="881380"/>
          </a:xfrm>
        </p:grpSpPr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4455" y="5777991"/>
              <a:ext cx="2167127" cy="88087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450637" y="6104199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64" y="0"/>
                  </a:moveTo>
                  <a:lnTo>
                    <a:pt x="38444" y="0"/>
                  </a:lnTo>
                  <a:lnTo>
                    <a:pt x="23480" y="3021"/>
                  </a:lnTo>
                  <a:lnTo>
                    <a:pt x="11260" y="11260"/>
                  </a:lnTo>
                  <a:lnTo>
                    <a:pt x="3021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1" y="207182"/>
                  </a:lnTo>
                  <a:lnTo>
                    <a:pt x="11260" y="219402"/>
                  </a:lnTo>
                  <a:lnTo>
                    <a:pt x="23480" y="227641"/>
                  </a:lnTo>
                  <a:lnTo>
                    <a:pt x="38444" y="230662"/>
                  </a:lnTo>
                  <a:lnTo>
                    <a:pt x="1477764" y="230662"/>
                  </a:lnTo>
                  <a:lnTo>
                    <a:pt x="1492728" y="227641"/>
                  </a:lnTo>
                  <a:lnTo>
                    <a:pt x="1504948" y="219402"/>
                  </a:lnTo>
                  <a:lnTo>
                    <a:pt x="1513187" y="207182"/>
                  </a:lnTo>
                  <a:lnTo>
                    <a:pt x="1516208" y="192218"/>
                  </a:lnTo>
                  <a:lnTo>
                    <a:pt x="1516208" y="38444"/>
                  </a:lnTo>
                  <a:lnTo>
                    <a:pt x="1513187" y="23480"/>
                  </a:lnTo>
                  <a:lnTo>
                    <a:pt x="1504948" y="11260"/>
                  </a:lnTo>
                  <a:lnTo>
                    <a:pt x="1492728" y="3021"/>
                  </a:lnTo>
                  <a:lnTo>
                    <a:pt x="1477764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450637" y="6104199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79" y="3021"/>
                  </a:lnTo>
                  <a:lnTo>
                    <a:pt x="38444" y="0"/>
                  </a:lnTo>
                  <a:lnTo>
                    <a:pt x="1477764" y="0"/>
                  </a:lnTo>
                  <a:lnTo>
                    <a:pt x="1492728" y="3021"/>
                  </a:lnTo>
                  <a:lnTo>
                    <a:pt x="1504948" y="11260"/>
                  </a:lnTo>
                  <a:lnTo>
                    <a:pt x="1513186" y="23480"/>
                  </a:lnTo>
                  <a:lnTo>
                    <a:pt x="1516208" y="38444"/>
                  </a:lnTo>
                  <a:lnTo>
                    <a:pt x="1516208" y="192218"/>
                  </a:lnTo>
                  <a:lnTo>
                    <a:pt x="1513186" y="207182"/>
                  </a:lnTo>
                  <a:lnTo>
                    <a:pt x="1504948" y="219402"/>
                  </a:lnTo>
                  <a:lnTo>
                    <a:pt x="1492728" y="227641"/>
                  </a:lnTo>
                  <a:lnTo>
                    <a:pt x="1477764" y="230662"/>
                  </a:lnTo>
                  <a:lnTo>
                    <a:pt x="38444" y="230662"/>
                  </a:lnTo>
                  <a:lnTo>
                    <a:pt x="23479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2542786" y="6138671"/>
            <a:ext cx="134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Release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Orchestration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94" name="object 9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71666" y="6524505"/>
            <a:ext cx="340439" cy="406814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5614901" y="6663943"/>
            <a:ext cx="581660" cy="23304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52705" marR="5080" indent="-53340">
              <a:lnSpc>
                <a:spcPts val="790"/>
              </a:lnSpc>
              <a:spcBef>
                <a:spcPts val="165"/>
              </a:spcBef>
            </a:pPr>
            <a:r>
              <a:rPr sz="700" b="1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b="1" spc="-9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od</a:t>
            </a:r>
            <a:r>
              <a:rPr sz="7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7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b="1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Environment</a:t>
            </a:r>
            <a:endParaRPr sz="700">
              <a:latin typeface="Tahoma"/>
              <a:cs typeface="Tahoma"/>
            </a:endParaRPr>
          </a:p>
        </p:txBody>
      </p:sp>
      <p:pic>
        <p:nvPicPr>
          <p:cNvPr id="96" name="object 9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74592" y="7411414"/>
            <a:ext cx="800206" cy="430300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5890520" y="7505192"/>
            <a:ext cx="475615" cy="23304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indent="97790">
              <a:lnSpc>
                <a:spcPts val="790"/>
              </a:lnSpc>
              <a:spcBef>
                <a:spcPts val="165"/>
              </a:spcBef>
            </a:pPr>
            <a:r>
              <a:rPr sz="700" b="1" spc="-90" dirty="0">
                <a:solidFill>
                  <a:srgbClr val="FFFFFF"/>
                </a:solidFill>
                <a:latin typeface="Tahoma"/>
                <a:cs typeface="Tahoma"/>
              </a:rPr>
              <a:t>Staging 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 En</a:t>
            </a:r>
            <a:r>
              <a:rPr sz="700" b="1" spc="-70" dirty="0">
                <a:solidFill>
                  <a:srgbClr val="FFFFFF"/>
                </a:solidFill>
                <a:latin typeface="Tahoma"/>
                <a:cs typeface="Tahoma"/>
              </a:rPr>
              <a:t>vi</a:t>
            </a: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b="1" spc="-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endParaRPr sz="700">
              <a:latin typeface="Tahoma"/>
              <a:cs typeface="Tahom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864764" y="8395207"/>
            <a:ext cx="475615" cy="23304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indent="34925">
              <a:lnSpc>
                <a:spcPts val="790"/>
              </a:lnSpc>
              <a:spcBef>
                <a:spcPts val="165"/>
              </a:spcBef>
            </a:pP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Production </a:t>
            </a:r>
            <a:r>
              <a:rPr sz="7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700" b="1" spc="-70" dirty="0">
                <a:solidFill>
                  <a:srgbClr val="FFFFFF"/>
                </a:solidFill>
                <a:latin typeface="Tahoma"/>
                <a:cs typeface="Tahoma"/>
              </a:rPr>
              <a:t>vi</a:t>
            </a: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b="1" spc="-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100" name="object 1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0915" y="8342909"/>
              <a:ext cx="610878" cy="34387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6589" y="4435347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ase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0"/>
              </a:spcBef>
            </a:pPr>
            <a:r>
              <a:rPr sz="1100" spc="-55" dirty="0">
                <a:latin typeface="Tahoma"/>
                <a:cs typeface="Tahoma"/>
              </a:rPr>
              <a:t>Focus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feature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additions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enhancements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Impact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substantially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compared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daily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releases</a:t>
            </a:r>
            <a:endParaRPr sz="1100">
              <a:latin typeface="Tahoma"/>
              <a:cs typeface="Tahoma"/>
            </a:endParaRPr>
          </a:p>
          <a:p>
            <a:pPr marL="193040" marR="250190">
              <a:lnSpc>
                <a:spcPts val="1300"/>
              </a:lnSpc>
              <a:spcBef>
                <a:spcPts val="850"/>
              </a:spcBef>
            </a:pPr>
            <a:r>
              <a:rPr sz="1100" spc="-65" dirty="0">
                <a:latin typeface="Tahoma"/>
                <a:cs typeface="Tahoma"/>
              </a:rPr>
              <a:t>Triggered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flip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release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toggle,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activating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been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accumulating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course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days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weeks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daily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updates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7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5796" y="87279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244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sio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site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est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 marR="1594485">
              <a:lnSpc>
                <a:spcPct val="160000"/>
              </a:lnSpc>
              <a:spcBef>
                <a:spcPts val="370"/>
              </a:spcBef>
            </a:pPr>
            <a:r>
              <a:rPr sz="1100" spc="-35" dirty="0">
                <a:latin typeface="Tahoma"/>
                <a:cs typeface="Tahoma"/>
              </a:rPr>
              <a:t>Rolling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updates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possible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due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"composite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store"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feature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Oak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Allows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reference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multiple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simultaneously</a:t>
            </a:r>
            <a:endParaRPr sz="1100">
              <a:latin typeface="Tahoma"/>
              <a:cs typeface="Tahoma"/>
            </a:endParaRPr>
          </a:p>
          <a:p>
            <a:pPr marL="193040" marR="1424940">
              <a:lnSpc>
                <a:spcPct val="100000"/>
              </a:lnSpc>
              <a:spcBef>
                <a:spcPts val="770"/>
              </a:spcBef>
            </a:pPr>
            <a:r>
              <a:rPr sz="1100" spc="-4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older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Blue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each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its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own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/libs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(immutable)</a:t>
            </a:r>
            <a:endParaRPr sz="1100">
              <a:latin typeface="Tahoma"/>
              <a:cs typeface="Tahoma"/>
            </a:endParaRPr>
          </a:p>
          <a:p>
            <a:pPr marL="193040" marR="1026794">
              <a:lnSpc>
                <a:spcPct val="105500"/>
              </a:lnSpc>
              <a:spcBef>
                <a:spcPts val="695"/>
              </a:spcBef>
            </a:pPr>
            <a:r>
              <a:rPr sz="1100" spc="-45" dirty="0">
                <a:latin typeface="Tahoma"/>
                <a:cs typeface="Tahoma"/>
              </a:rPr>
              <a:t>Both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Blue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versions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reference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shared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mutable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areas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60" dirty="0">
                <a:latin typeface="Tahoma"/>
                <a:cs typeface="Tahoma"/>
              </a:rPr>
              <a:t>ke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/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/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nf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rs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0"/>
              </a:spcBef>
            </a:pPr>
            <a:r>
              <a:rPr sz="1100" spc="-55" dirty="0">
                <a:latin typeface="Tahoma"/>
                <a:cs typeface="Tahoma"/>
              </a:rPr>
              <a:t>Since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both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Blue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own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versions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/libs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B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Both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taking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traffic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until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Blue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fully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replaced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Green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0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6589" y="4435347"/>
            <a:ext cx="1104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62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sto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 marR="262255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updates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release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orchestration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separate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events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pushing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code: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Updates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happen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after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automatically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applied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Updates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intended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backwards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already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endParaRPr sz="1100">
              <a:latin typeface="Tahoma"/>
              <a:cs typeface="Tahoma"/>
            </a:endParaRPr>
          </a:p>
          <a:p>
            <a:pPr marL="478790" marR="655320" indent="-171450">
              <a:lnSpc>
                <a:spcPct val="105500"/>
              </a:lnSpc>
              <a:spcBef>
                <a:spcPts val="50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releases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tested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against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production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7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48" y="8725437"/>
            <a:ext cx="93703" cy="1290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0920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3210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35" baseline="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900" spc="-142" baseline="462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900" spc="-22" baseline="4629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199" y="5461000"/>
            <a:ext cx="6094730" cy="3429000"/>
            <a:chOff x="838199" y="5461000"/>
            <a:chExt cx="6094730" cy="3429000"/>
          </a:xfrm>
        </p:grpSpPr>
        <p:sp>
          <p:nvSpPr>
            <p:cNvPr id="15" name="object 15"/>
            <p:cNvSpPr/>
            <p:nvPr/>
          </p:nvSpPr>
          <p:spPr>
            <a:xfrm>
              <a:off x="838199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12" y="0"/>
                  </a:lnTo>
                  <a:lnTo>
                    <a:pt x="6094412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34606" y="87279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994988" y="6010311"/>
            <a:ext cx="2268855" cy="2567940"/>
            <a:chOff x="1994988" y="6010311"/>
            <a:chExt cx="2268855" cy="2567940"/>
          </a:xfrm>
        </p:grpSpPr>
        <p:sp>
          <p:nvSpPr>
            <p:cNvPr id="21" name="object 21"/>
            <p:cNvSpPr/>
            <p:nvPr/>
          </p:nvSpPr>
          <p:spPr>
            <a:xfrm>
              <a:off x="2550337" y="6465950"/>
              <a:ext cx="1713230" cy="2112645"/>
            </a:xfrm>
            <a:custGeom>
              <a:avLst/>
              <a:gdLst/>
              <a:ahLst/>
              <a:cxnLst/>
              <a:rect l="l" t="t" r="r" b="b"/>
              <a:pathLst>
                <a:path w="1713229" h="2112645">
                  <a:moveTo>
                    <a:pt x="57150" y="504621"/>
                  </a:moveTo>
                  <a:lnTo>
                    <a:pt x="52387" y="495096"/>
                  </a:lnTo>
                  <a:lnTo>
                    <a:pt x="28575" y="447471"/>
                  </a:lnTo>
                  <a:lnTo>
                    <a:pt x="0" y="504621"/>
                  </a:lnTo>
                  <a:lnTo>
                    <a:pt x="19037" y="504621"/>
                  </a:lnTo>
                  <a:lnTo>
                    <a:pt x="19037" y="1628673"/>
                  </a:lnTo>
                  <a:lnTo>
                    <a:pt x="38087" y="1628673"/>
                  </a:lnTo>
                  <a:lnTo>
                    <a:pt x="38087" y="504621"/>
                  </a:lnTo>
                  <a:lnTo>
                    <a:pt x="57150" y="504621"/>
                  </a:lnTo>
                  <a:close/>
                </a:path>
                <a:path w="1713229" h="2112645">
                  <a:moveTo>
                    <a:pt x="1712976" y="2054021"/>
                  </a:moveTo>
                  <a:lnTo>
                    <a:pt x="1693938" y="2054618"/>
                  </a:lnTo>
                  <a:lnTo>
                    <a:pt x="1630641" y="0"/>
                  </a:lnTo>
                  <a:lnTo>
                    <a:pt x="1611604" y="584"/>
                  </a:lnTo>
                  <a:lnTo>
                    <a:pt x="1674901" y="2055202"/>
                  </a:lnTo>
                  <a:lnTo>
                    <a:pt x="1655851" y="2055787"/>
                  </a:lnTo>
                  <a:lnTo>
                    <a:pt x="1686179" y="2112035"/>
                  </a:lnTo>
                  <a:lnTo>
                    <a:pt x="1708035" y="2064727"/>
                  </a:lnTo>
                  <a:lnTo>
                    <a:pt x="1712976" y="2054021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1338" y="7519131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703" y="0"/>
                  </a:moveTo>
                  <a:lnTo>
                    <a:pt x="38444" y="0"/>
                  </a:lnTo>
                  <a:lnTo>
                    <a:pt x="23479" y="3020"/>
                  </a:lnTo>
                  <a:lnTo>
                    <a:pt x="11259" y="11259"/>
                  </a:lnTo>
                  <a:lnTo>
                    <a:pt x="3020" y="23479"/>
                  </a:lnTo>
                  <a:lnTo>
                    <a:pt x="0" y="38444"/>
                  </a:lnTo>
                  <a:lnTo>
                    <a:pt x="0" y="192217"/>
                  </a:lnTo>
                  <a:lnTo>
                    <a:pt x="3020" y="207181"/>
                  </a:lnTo>
                  <a:lnTo>
                    <a:pt x="11259" y="219402"/>
                  </a:lnTo>
                  <a:lnTo>
                    <a:pt x="23479" y="227641"/>
                  </a:lnTo>
                  <a:lnTo>
                    <a:pt x="38444" y="230662"/>
                  </a:lnTo>
                  <a:lnTo>
                    <a:pt x="1116703" y="230662"/>
                  </a:lnTo>
                  <a:lnTo>
                    <a:pt x="1131667" y="227641"/>
                  </a:lnTo>
                  <a:lnTo>
                    <a:pt x="1143887" y="219402"/>
                  </a:lnTo>
                  <a:lnTo>
                    <a:pt x="1152126" y="207181"/>
                  </a:lnTo>
                  <a:lnTo>
                    <a:pt x="1155147" y="192217"/>
                  </a:lnTo>
                  <a:lnTo>
                    <a:pt x="1155147" y="38444"/>
                  </a:lnTo>
                  <a:lnTo>
                    <a:pt x="1152126" y="23479"/>
                  </a:lnTo>
                  <a:lnTo>
                    <a:pt x="1143887" y="11259"/>
                  </a:lnTo>
                  <a:lnTo>
                    <a:pt x="1131667" y="3020"/>
                  </a:lnTo>
                  <a:lnTo>
                    <a:pt x="111670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338" y="7519131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80" y="3021"/>
                  </a:lnTo>
                  <a:lnTo>
                    <a:pt x="38444" y="0"/>
                  </a:lnTo>
                  <a:lnTo>
                    <a:pt x="1116703" y="0"/>
                  </a:lnTo>
                  <a:lnTo>
                    <a:pt x="1131667" y="3021"/>
                  </a:lnTo>
                  <a:lnTo>
                    <a:pt x="1143887" y="11260"/>
                  </a:lnTo>
                  <a:lnTo>
                    <a:pt x="1152126" y="23480"/>
                  </a:lnTo>
                  <a:lnTo>
                    <a:pt x="1155148" y="38444"/>
                  </a:lnTo>
                  <a:lnTo>
                    <a:pt x="1155148" y="192218"/>
                  </a:lnTo>
                  <a:lnTo>
                    <a:pt x="1152126" y="207182"/>
                  </a:lnTo>
                  <a:lnTo>
                    <a:pt x="1143887" y="219402"/>
                  </a:lnTo>
                  <a:lnTo>
                    <a:pt x="1131667" y="227641"/>
                  </a:lnTo>
                  <a:lnTo>
                    <a:pt x="1116703" y="230662"/>
                  </a:lnTo>
                  <a:lnTo>
                    <a:pt x="38444" y="230662"/>
                  </a:lnTo>
                  <a:lnTo>
                    <a:pt x="23480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42209" y="6016661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63" y="0"/>
                  </a:moveTo>
                  <a:lnTo>
                    <a:pt x="38444" y="0"/>
                  </a:lnTo>
                  <a:lnTo>
                    <a:pt x="23480" y="3021"/>
                  </a:lnTo>
                  <a:lnTo>
                    <a:pt x="11260" y="11260"/>
                  </a:lnTo>
                  <a:lnTo>
                    <a:pt x="3021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1" y="207182"/>
                  </a:lnTo>
                  <a:lnTo>
                    <a:pt x="11260" y="219402"/>
                  </a:lnTo>
                  <a:lnTo>
                    <a:pt x="23480" y="227641"/>
                  </a:lnTo>
                  <a:lnTo>
                    <a:pt x="38444" y="230662"/>
                  </a:lnTo>
                  <a:lnTo>
                    <a:pt x="1477763" y="230662"/>
                  </a:lnTo>
                  <a:lnTo>
                    <a:pt x="1492727" y="227641"/>
                  </a:lnTo>
                  <a:lnTo>
                    <a:pt x="1504947" y="219402"/>
                  </a:lnTo>
                  <a:lnTo>
                    <a:pt x="1513186" y="207182"/>
                  </a:lnTo>
                  <a:lnTo>
                    <a:pt x="1516207" y="192218"/>
                  </a:lnTo>
                  <a:lnTo>
                    <a:pt x="1516207" y="38444"/>
                  </a:lnTo>
                  <a:lnTo>
                    <a:pt x="1513186" y="23480"/>
                  </a:lnTo>
                  <a:lnTo>
                    <a:pt x="1504947" y="11260"/>
                  </a:lnTo>
                  <a:lnTo>
                    <a:pt x="1492727" y="3021"/>
                  </a:lnTo>
                  <a:lnTo>
                    <a:pt x="147776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42209" y="6016661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79" y="3021"/>
                  </a:lnTo>
                  <a:lnTo>
                    <a:pt x="38444" y="0"/>
                  </a:lnTo>
                  <a:lnTo>
                    <a:pt x="1477764" y="0"/>
                  </a:lnTo>
                  <a:lnTo>
                    <a:pt x="1492728" y="3021"/>
                  </a:lnTo>
                  <a:lnTo>
                    <a:pt x="1504948" y="11260"/>
                  </a:lnTo>
                  <a:lnTo>
                    <a:pt x="1513186" y="23480"/>
                  </a:lnTo>
                  <a:lnTo>
                    <a:pt x="1516208" y="38444"/>
                  </a:lnTo>
                  <a:lnTo>
                    <a:pt x="1516208" y="192218"/>
                  </a:lnTo>
                  <a:lnTo>
                    <a:pt x="1513186" y="207182"/>
                  </a:lnTo>
                  <a:lnTo>
                    <a:pt x="1504948" y="219402"/>
                  </a:lnTo>
                  <a:lnTo>
                    <a:pt x="1492728" y="227641"/>
                  </a:lnTo>
                  <a:lnTo>
                    <a:pt x="1477764" y="230662"/>
                  </a:lnTo>
                  <a:lnTo>
                    <a:pt x="38444" y="230662"/>
                  </a:lnTo>
                  <a:lnTo>
                    <a:pt x="23479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29411" y="5660644"/>
            <a:ext cx="3449954" cy="55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Service: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Deployment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1400">
              <a:latin typeface="Tahoma"/>
              <a:cs typeface="Tahoma"/>
            </a:endParaRPr>
          </a:p>
          <a:p>
            <a:pPr marL="1504315">
              <a:lnSpc>
                <a:spcPct val="100000"/>
              </a:lnSpc>
              <a:spcBef>
                <a:spcPts val="138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Release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Orchestration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994988" y="6010311"/>
            <a:ext cx="4001135" cy="2638425"/>
            <a:chOff x="1994988" y="6010311"/>
            <a:chExt cx="4001135" cy="2638425"/>
          </a:xfrm>
        </p:grpSpPr>
        <p:sp>
          <p:nvSpPr>
            <p:cNvPr id="28" name="object 28"/>
            <p:cNvSpPr/>
            <p:nvPr/>
          </p:nvSpPr>
          <p:spPr>
            <a:xfrm>
              <a:off x="4473393" y="6016661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64" y="0"/>
                  </a:moveTo>
                  <a:lnTo>
                    <a:pt x="38444" y="0"/>
                  </a:lnTo>
                  <a:lnTo>
                    <a:pt x="23480" y="3021"/>
                  </a:lnTo>
                  <a:lnTo>
                    <a:pt x="11260" y="11260"/>
                  </a:lnTo>
                  <a:lnTo>
                    <a:pt x="3021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1" y="207182"/>
                  </a:lnTo>
                  <a:lnTo>
                    <a:pt x="11260" y="219402"/>
                  </a:lnTo>
                  <a:lnTo>
                    <a:pt x="23480" y="227641"/>
                  </a:lnTo>
                  <a:lnTo>
                    <a:pt x="38444" y="230662"/>
                  </a:lnTo>
                  <a:lnTo>
                    <a:pt x="1477764" y="230662"/>
                  </a:lnTo>
                  <a:lnTo>
                    <a:pt x="1492728" y="227641"/>
                  </a:lnTo>
                  <a:lnTo>
                    <a:pt x="1504948" y="219402"/>
                  </a:lnTo>
                  <a:lnTo>
                    <a:pt x="1513187" y="207182"/>
                  </a:lnTo>
                  <a:lnTo>
                    <a:pt x="1516208" y="192218"/>
                  </a:lnTo>
                  <a:lnTo>
                    <a:pt x="1516208" y="38444"/>
                  </a:lnTo>
                  <a:lnTo>
                    <a:pt x="1513187" y="23480"/>
                  </a:lnTo>
                  <a:lnTo>
                    <a:pt x="1504948" y="11260"/>
                  </a:lnTo>
                  <a:lnTo>
                    <a:pt x="1492728" y="3021"/>
                  </a:lnTo>
                  <a:lnTo>
                    <a:pt x="1477764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3393" y="6016661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79" y="3021"/>
                  </a:lnTo>
                  <a:lnTo>
                    <a:pt x="38444" y="0"/>
                  </a:lnTo>
                  <a:lnTo>
                    <a:pt x="1477764" y="0"/>
                  </a:lnTo>
                  <a:lnTo>
                    <a:pt x="1492728" y="3021"/>
                  </a:lnTo>
                  <a:lnTo>
                    <a:pt x="1504948" y="11260"/>
                  </a:lnTo>
                  <a:lnTo>
                    <a:pt x="1513186" y="23480"/>
                  </a:lnTo>
                  <a:lnTo>
                    <a:pt x="1516208" y="38444"/>
                  </a:lnTo>
                  <a:lnTo>
                    <a:pt x="1516208" y="192218"/>
                  </a:lnTo>
                  <a:lnTo>
                    <a:pt x="1513186" y="207182"/>
                  </a:lnTo>
                  <a:lnTo>
                    <a:pt x="1504948" y="219402"/>
                  </a:lnTo>
                  <a:lnTo>
                    <a:pt x="1492728" y="227641"/>
                  </a:lnTo>
                  <a:lnTo>
                    <a:pt x="1477764" y="230662"/>
                  </a:lnTo>
                  <a:lnTo>
                    <a:pt x="38444" y="230662"/>
                  </a:lnTo>
                  <a:lnTo>
                    <a:pt x="23479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01570" y="6466239"/>
              <a:ext cx="1139825" cy="184785"/>
            </a:xfrm>
            <a:custGeom>
              <a:avLst/>
              <a:gdLst/>
              <a:ahLst/>
              <a:cxnLst/>
              <a:rect l="l" t="t" r="r" b="b"/>
              <a:pathLst>
                <a:path w="1139825" h="184784">
                  <a:moveTo>
                    <a:pt x="1109037" y="0"/>
                  </a:moveTo>
                  <a:lnTo>
                    <a:pt x="30755" y="0"/>
                  </a:lnTo>
                  <a:lnTo>
                    <a:pt x="18784" y="2417"/>
                  </a:lnTo>
                  <a:lnTo>
                    <a:pt x="9008" y="9008"/>
                  </a:lnTo>
                  <a:lnTo>
                    <a:pt x="2417" y="18784"/>
                  </a:lnTo>
                  <a:lnTo>
                    <a:pt x="0" y="30755"/>
                  </a:lnTo>
                  <a:lnTo>
                    <a:pt x="0" y="153774"/>
                  </a:lnTo>
                  <a:lnTo>
                    <a:pt x="2417" y="165745"/>
                  </a:lnTo>
                  <a:lnTo>
                    <a:pt x="9008" y="175521"/>
                  </a:lnTo>
                  <a:lnTo>
                    <a:pt x="18784" y="182112"/>
                  </a:lnTo>
                  <a:lnTo>
                    <a:pt x="30755" y="184529"/>
                  </a:lnTo>
                  <a:lnTo>
                    <a:pt x="1109037" y="184529"/>
                  </a:lnTo>
                  <a:lnTo>
                    <a:pt x="1121008" y="182112"/>
                  </a:lnTo>
                  <a:lnTo>
                    <a:pt x="1130784" y="175521"/>
                  </a:lnTo>
                  <a:lnTo>
                    <a:pt x="1137376" y="165745"/>
                  </a:lnTo>
                  <a:lnTo>
                    <a:pt x="1139793" y="153774"/>
                  </a:lnTo>
                  <a:lnTo>
                    <a:pt x="1139793" y="30755"/>
                  </a:lnTo>
                  <a:lnTo>
                    <a:pt x="1137376" y="18784"/>
                  </a:lnTo>
                  <a:lnTo>
                    <a:pt x="1130784" y="9008"/>
                  </a:lnTo>
                  <a:lnTo>
                    <a:pt x="1121008" y="2417"/>
                  </a:lnTo>
                  <a:lnTo>
                    <a:pt x="110903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01570" y="6466239"/>
              <a:ext cx="1139825" cy="184785"/>
            </a:xfrm>
            <a:custGeom>
              <a:avLst/>
              <a:gdLst/>
              <a:ahLst/>
              <a:cxnLst/>
              <a:rect l="l" t="t" r="r" b="b"/>
              <a:pathLst>
                <a:path w="1139825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9037" y="0"/>
                  </a:lnTo>
                  <a:lnTo>
                    <a:pt x="1121008" y="2416"/>
                  </a:lnTo>
                  <a:lnTo>
                    <a:pt x="1130784" y="9008"/>
                  </a:lnTo>
                  <a:lnTo>
                    <a:pt x="1137376" y="18784"/>
                  </a:lnTo>
                  <a:lnTo>
                    <a:pt x="1139793" y="30756"/>
                  </a:lnTo>
                  <a:lnTo>
                    <a:pt x="1139793" y="153773"/>
                  </a:lnTo>
                  <a:lnTo>
                    <a:pt x="1137376" y="165745"/>
                  </a:lnTo>
                  <a:lnTo>
                    <a:pt x="1130784" y="175521"/>
                  </a:lnTo>
                  <a:lnTo>
                    <a:pt x="1121008" y="182113"/>
                  </a:lnTo>
                  <a:lnTo>
                    <a:pt x="1109037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01570" y="7898561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5" y="0"/>
                  </a:lnTo>
                  <a:lnTo>
                    <a:pt x="18784" y="2416"/>
                  </a:lnTo>
                  <a:lnTo>
                    <a:pt x="9008" y="9007"/>
                  </a:lnTo>
                  <a:lnTo>
                    <a:pt x="2417" y="18783"/>
                  </a:lnTo>
                  <a:lnTo>
                    <a:pt x="0" y="30755"/>
                  </a:lnTo>
                  <a:lnTo>
                    <a:pt x="0" y="153774"/>
                  </a:lnTo>
                  <a:lnTo>
                    <a:pt x="2417" y="165745"/>
                  </a:lnTo>
                  <a:lnTo>
                    <a:pt x="9008" y="175521"/>
                  </a:lnTo>
                  <a:lnTo>
                    <a:pt x="18784" y="182112"/>
                  </a:lnTo>
                  <a:lnTo>
                    <a:pt x="30755" y="184529"/>
                  </a:lnTo>
                  <a:lnTo>
                    <a:pt x="1104849" y="184529"/>
                  </a:lnTo>
                  <a:lnTo>
                    <a:pt x="1116820" y="182112"/>
                  </a:lnTo>
                  <a:lnTo>
                    <a:pt x="1126596" y="175521"/>
                  </a:lnTo>
                  <a:lnTo>
                    <a:pt x="1133187" y="165745"/>
                  </a:lnTo>
                  <a:lnTo>
                    <a:pt x="1135604" y="153774"/>
                  </a:lnTo>
                  <a:lnTo>
                    <a:pt x="1135604" y="30755"/>
                  </a:lnTo>
                  <a:lnTo>
                    <a:pt x="1133187" y="18783"/>
                  </a:lnTo>
                  <a:lnTo>
                    <a:pt x="1126596" y="9007"/>
                  </a:lnTo>
                  <a:lnTo>
                    <a:pt x="1116820" y="2416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01570" y="7898561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8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7" y="18784"/>
                  </a:lnTo>
                  <a:lnTo>
                    <a:pt x="1135604" y="30756"/>
                  </a:lnTo>
                  <a:lnTo>
                    <a:pt x="1135604" y="153773"/>
                  </a:lnTo>
                  <a:lnTo>
                    <a:pt x="1133187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8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01570" y="7622724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5" y="0"/>
                  </a:lnTo>
                  <a:lnTo>
                    <a:pt x="18784" y="2417"/>
                  </a:lnTo>
                  <a:lnTo>
                    <a:pt x="9008" y="9008"/>
                  </a:lnTo>
                  <a:lnTo>
                    <a:pt x="2417" y="18785"/>
                  </a:lnTo>
                  <a:lnTo>
                    <a:pt x="0" y="30756"/>
                  </a:lnTo>
                  <a:lnTo>
                    <a:pt x="0" y="153774"/>
                  </a:lnTo>
                  <a:lnTo>
                    <a:pt x="2417" y="165745"/>
                  </a:lnTo>
                  <a:lnTo>
                    <a:pt x="9008" y="175521"/>
                  </a:lnTo>
                  <a:lnTo>
                    <a:pt x="18784" y="182112"/>
                  </a:lnTo>
                  <a:lnTo>
                    <a:pt x="30755" y="184529"/>
                  </a:lnTo>
                  <a:lnTo>
                    <a:pt x="1104849" y="184529"/>
                  </a:lnTo>
                  <a:lnTo>
                    <a:pt x="1116820" y="182112"/>
                  </a:lnTo>
                  <a:lnTo>
                    <a:pt x="1126596" y="175521"/>
                  </a:lnTo>
                  <a:lnTo>
                    <a:pt x="1133187" y="165745"/>
                  </a:lnTo>
                  <a:lnTo>
                    <a:pt x="1135604" y="153774"/>
                  </a:lnTo>
                  <a:lnTo>
                    <a:pt x="1135604" y="30756"/>
                  </a:lnTo>
                  <a:lnTo>
                    <a:pt x="1133187" y="18785"/>
                  </a:lnTo>
                  <a:lnTo>
                    <a:pt x="1126596" y="9008"/>
                  </a:lnTo>
                  <a:lnTo>
                    <a:pt x="1116820" y="2417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01570" y="7622724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8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7" y="18784"/>
                  </a:lnTo>
                  <a:lnTo>
                    <a:pt x="1135604" y="30756"/>
                  </a:lnTo>
                  <a:lnTo>
                    <a:pt x="1135604" y="153773"/>
                  </a:lnTo>
                  <a:lnTo>
                    <a:pt x="1133187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8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01570" y="7346887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5" y="0"/>
                  </a:lnTo>
                  <a:lnTo>
                    <a:pt x="18784" y="2417"/>
                  </a:lnTo>
                  <a:lnTo>
                    <a:pt x="9008" y="9008"/>
                  </a:lnTo>
                  <a:lnTo>
                    <a:pt x="2417" y="18785"/>
                  </a:lnTo>
                  <a:lnTo>
                    <a:pt x="0" y="30756"/>
                  </a:lnTo>
                  <a:lnTo>
                    <a:pt x="0" y="153774"/>
                  </a:lnTo>
                  <a:lnTo>
                    <a:pt x="2417" y="165745"/>
                  </a:lnTo>
                  <a:lnTo>
                    <a:pt x="9008" y="175521"/>
                  </a:lnTo>
                  <a:lnTo>
                    <a:pt x="18784" y="182112"/>
                  </a:lnTo>
                  <a:lnTo>
                    <a:pt x="30755" y="184529"/>
                  </a:lnTo>
                  <a:lnTo>
                    <a:pt x="1104849" y="184529"/>
                  </a:lnTo>
                  <a:lnTo>
                    <a:pt x="1116820" y="182112"/>
                  </a:lnTo>
                  <a:lnTo>
                    <a:pt x="1126596" y="175521"/>
                  </a:lnTo>
                  <a:lnTo>
                    <a:pt x="1133187" y="165745"/>
                  </a:lnTo>
                  <a:lnTo>
                    <a:pt x="1135604" y="153774"/>
                  </a:lnTo>
                  <a:lnTo>
                    <a:pt x="1135604" y="30756"/>
                  </a:lnTo>
                  <a:lnTo>
                    <a:pt x="1133187" y="18785"/>
                  </a:lnTo>
                  <a:lnTo>
                    <a:pt x="1126596" y="9008"/>
                  </a:lnTo>
                  <a:lnTo>
                    <a:pt x="1116820" y="2417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01570" y="7346887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9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8" y="18784"/>
                  </a:lnTo>
                  <a:lnTo>
                    <a:pt x="1135605" y="30756"/>
                  </a:lnTo>
                  <a:lnTo>
                    <a:pt x="1135605" y="153773"/>
                  </a:lnTo>
                  <a:lnTo>
                    <a:pt x="1133188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9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01570" y="7071051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5" y="0"/>
                  </a:lnTo>
                  <a:lnTo>
                    <a:pt x="18784" y="2416"/>
                  </a:lnTo>
                  <a:lnTo>
                    <a:pt x="9008" y="9007"/>
                  </a:lnTo>
                  <a:lnTo>
                    <a:pt x="2417" y="18783"/>
                  </a:lnTo>
                  <a:lnTo>
                    <a:pt x="0" y="30755"/>
                  </a:lnTo>
                  <a:lnTo>
                    <a:pt x="0" y="153772"/>
                  </a:lnTo>
                  <a:lnTo>
                    <a:pt x="2417" y="165744"/>
                  </a:lnTo>
                  <a:lnTo>
                    <a:pt x="9008" y="175521"/>
                  </a:lnTo>
                  <a:lnTo>
                    <a:pt x="18784" y="182112"/>
                  </a:lnTo>
                  <a:lnTo>
                    <a:pt x="30755" y="184529"/>
                  </a:lnTo>
                  <a:lnTo>
                    <a:pt x="1104849" y="184529"/>
                  </a:lnTo>
                  <a:lnTo>
                    <a:pt x="1116820" y="182112"/>
                  </a:lnTo>
                  <a:lnTo>
                    <a:pt x="1126596" y="175521"/>
                  </a:lnTo>
                  <a:lnTo>
                    <a:pt x="1133187" y="165744"/>
                  </a:lnTo>
                  <a:lnTo>
                    <a:pt x="1135604" y="153772"/>
                  </a:lnTo>
                  <a:lnTo>
                    <a:pt x="1135604" y="30755"/>
                  </a:lnTo>
                  <a:lnTo>
                    <a:pt x="1133187" y="18783"/>
                  </a:lnTo>
                  <a:lnTo>
                    <a:pt x="1126596" y="9007"/>
                  </a:lnTo>
                  <a:lnTo>
                    <a:pt x="1116820" y="2416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01570" y="7071051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8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7" y="18784"/>
                  </a:lnTo>
                  <a:lnTo>
                    <a:pt x="1135604" y="30756"/>
                  </a:lnTo>
                  <a:lnTo>
                    <a:pt x="1135604" y="153773"/>
                  </a:lnTo>
                  <a:lnTo>
                    <a:pt x="1133187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8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99345" y="8291743"/>
              <a:ext cx="1137920" cy="184785"/>
            </a:xfrm>
            <a:custGeom>
              <a:avLst/>
              <a:gdLst/>
              <a:ahLst/>
              <a:cxnLst/>
              <a:rect l="l" t="t" r="r" b="b"/>
              <a:pathLst>
                <a:path w="1137920" h="184784">
                  <a:moveTo>
                    <a:pt x="1107074" y="0"/>
                  </a:moveTo>
                  <a:lnTo>
                    <a:pt x="30755" y="0"/>
                  </a:lnTo>
                  <a:lnTo>
                    <a:pt x="18783" y="2416"/>
                  </a:lnTo>
                  <a:lnTo>
                    <a:pt x="9007" y="9007"/>
                  </a:lnTo>
                  <a:lnTo>
                    <a:pt x="2416" y="18783"/>
                  </a:lnTo>
                  <a:lnTo>
                    <a:pt x="0" y="30755"/>
                  </a:lnTo>
                  <a:lnTo>
                    <a:pt x="0" y="153774"/>
                  </a:lnTo>
                  <a:lnTo>
                    <a:pt x="2416" y="165745"/>
                  </a:lnTo>
                  <a:lnTo>
                    <a:pt x="9007" y="175521"/>
                  </a:lnTo>
                  <a:lnTo>
                    <a:pt x="18783" y="182112"/>
                  </a:lnTo>
                  <a:lnTo>
                    <a:pt x="30755" y="184529"/>
                  </a:lnTo>
                  <a:lnTo>
                    <a:pt x="1107074" y="184529"/>
                  </a:lnTo>
                  <a:lnTo>
                    <a:pt x="1119045" y="182112"/>
                  </a:lnTo>
                  <a:lnTo>
                    <a:pt x="1128821" y="175521"/>
                  </a:lnTo>
                  <a:lnTo>
                    <a:pt x="1135412" y="165745"/>
                  </a:lnTo>
                  <a:lnTo>
                    <a:pt x="1137829" y="153774"/>
                  </a:lnTo>
                  <a:lnTo>
                    <a:pt x="1137829" y="30755"/>
                  </a:lnTo>
                  <a:lnTo>
                    <a:pt x="1135412" y="18783"/>
                  </a:lnTo>
                  <a:lnTo>
                    <a:pt x="1128821" y="9007"/>
                  </a:lnTo>
                  <a:lnTo>
                    <a:pt x="1119045" y="2416"/>
                  </a:lnTo>
                  <a:lnTo>
                    <a:pt x="110707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99345" y="8291743"/>
              <a:ext cx="1137920" cy="184785"/>
            </a:xfrm>
            <a:custGeom>
              <a:avLst/>
              <a:gdLst/>
              <a:ahLst/>
              <a:cxnLst/>
              <a:rect l="l" t="t" r="r" b="b"/>
              <a:pathLst>
                <a:path w="1137920" h="184784">
                  <a:moveTo>
                    <a:pt x="0" y="30755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3" y="2416"/>
                  </a:lnTo>
                  <a:lnTo>
                    <a:pt x="30755" y="0"/>
                  </a:lnTo>
                  <a:lnTo>
                    <a:pt x="1107074" y="0"/>
                  </a:lnTo>
                  <a:lnTo>
                    <a:pt x="1119045" y="2416"/>
                  </a:lnTo>
                  <a:lnTo>
                    <a:pt x="1128821" y="9008"/>
                  </a:lnTo>
                  <a:lnTo>
                    <a:pt x="1135412" y="18784"/>
                  </a:lnTo>
                  <a:lnTo>
                    <a:pt x="1137829" y="30755"/>
                  </a:lnTo>
                  <a:lnTo>
                    <a:pt x="1137829" y="153774"/>
                  </a:lnTo>
                  <a:lnTo>
                    <a:pt x="1135412" y="165745"/>
                  </a:lnTo>
                  <a:lnTo>
                    <a:pt x="1128821" y="175521"/>
                  </a:lnTo>
                  <a:lnTo>
                    <a:pt x="1119045" y="182113"/>
                  </a:lnTo>
                  <a:lnTo>
                    <a:pt x="1107074" y="184530"/>
                  </a:lnTo>
                  <a:lnTo>
                    <a:pt x="30755" y="184530"/>
                  </a:lnTo>
                  <a:lnTo>
                    <a:pt x="18783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4"/>
                  </a:lnTo>
                  <a:lnTo>
                    <a:pt x="0" y="30755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11095" y="6700244"/>
              <a:ext cx="1130300" cy="184785"/>
            </a:xfrm>
            <a:custGeom>
              <a:avLst/>
              <a:gdLst/>
              <a:ahLst/>
              <a:cxnLst/>
              <a:rect l="l" t="t" r="r" b="b"/>
              <a:pathLst>
                <a:path w="1130300" h="184784">
                  <a:moveTo>
                    <a:pt x="1099512" y="0"/>
                  </a:moveTo>
                  <a:lnTo>
                    <a:pt x="30754" y="0"/>
                  </a:lnTo>
                  <a:lnTo>
                    <a:pt x="18783" y="2416"/>
                  </a:lnTo>
                  <a:lnTo>
                    <a:pt x="9007" y="9007"/>
                  </a:lnTo>
                  <a:lnTo>
                    <a:pt x="2416" y="18783"/>
                  </a:lnTo>
                  <a:lnTo>
                    <a:pt x="0" y="30755"/>
                  </a:lnTo>
                  <a:lnTo>
                    <a:pt x="0" y="153775"/>
                  </a:lnTo>
                  <a:lnTo>
                    <a:pt x="2416" y="165746"/>
                  </a:lnTo>
                  <a:lnTo>
                    <a:pt x="9007" y="175521"/>
                  </a:lnTo>
                  <a:lnTo>
                    <a:pt x="18783" y="182112"/>
                  </a:lnTo>
                  <a:lnTo>
                    <a:pt x="30754" y="184529"/>
                  </a:lnTo>
                  <a:lnTo>
                    <a:pt x="1099512" y="184529"/>
                  </a:lnTo>
                  <a:lnTo>
                    <a:pt x="1111484" y="182112"/>
                  </a:lnTo>
                  <a:lnTo>
                    <a:pt x="1121260" y="175521"/>
                  </a:lnTo>
                  <a:lnTo>
                    <a:pt x="1127851" y="165746"/>
                  </a:lnTo>
                  <a:lnTo>
                    <a:pt x="1130268" y="153775"/>
                  </a:lnTo>
                  <a:lnTo>
                    <a:pt x="1130268" y="30755"/>
                  </a:lnTo>
                  <a:lnTo>
                    <a:pt x="1127851" y="18783"/>
                  </a:lnTo>
                  <a:lnTo>
                    <a:pt x="1121260" y="9007"/>
                  </a:lnTo>
                  <a:lnTo>
                    <a:pt x="1111484" y="2416"/>
                  </a:lnTo>
                  <a:lnTo>
                    <a:pt x="109951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11095" y="6700244"/>
              <a:ext cx="1130300" cy="184785"/>
            </a:xfrm>
            <a:custGeom>
              <a:avLst/>
              <a:gdLst/>
              <a:ahLst/>
              <a:cxnLst/>
              <a:rect l="l" t="t" r="r" b="b"/>
              <a:pathLst>
                <a:path w="1130300" h="184784">
                  <a:moveTo>
                    <a:pt x="0" y="30755"/>
                  </a:moveTo>
                  <a:lnTo>
                    <a:pt x="2416" y="18783"/>
                  </a:lnTo>
                  <a:lnTo>
                    <a:pt x="9007" y="9007"/>
                  </a:lnTo>
                  <a:lnTo>
                    <a:pt x="18783" y="2416"/>
                  </a:lnTo>
                  <a:lnTo>
                    <a:pt x="30754" y="0"/>
                  </a:lnTo>
                  <a:lnTo>
                    <a:pt x="1099513" y="0"/>
                  </a:lnTo>
                  <a:lnTo>
                    <a:pt x="1111484" y="2416"/>
                  </a:lnTo>
                  <a:lnTo>
                    <a:pt x="1121260" y="9007"/>
                  </a:lnTo>
                  <a:lnTo>
                    <a:pt x="1127851" y="18783"/>
                  </a:lnTo>
                  <a:lnTo>
                    <a:pt x="1130268" y="30755"/>
                  </a:lnTo>
                  <a:lnTo>
                    <a:pt x="1130268" y="153775"/>
                  </a:lnTo>
                  <a:lnTo>
                    <a:pt x="1127851" y="165746"/>
                  </a:lnTo>
                  <a:lnTo>
                    <a:pt x="1121260" y="175522"/>
                  </a:lnTo>
                  <a:lnTo>
                    <a:pt x="1111484" y="182113"/>
                  </a:lnTo>
                  <a:lnTo>
                    <a:pt x="1099513" y="184530"/>
                  </a:lnTo>
                  <a:lnTo>
                    <a:pt x="30754" y="184530"/>
                  </a:lnTo>
                  <a:lnTo>
                    <a:pt x="18783" y="182113"/>
                  </a:lnTo>
                  <a:lnTo>
                    <a:pt x="9007" y="175522"/>
                  </a:lnTo>
                  <a:lnTo>
                    <a:pt x="2416" y="165746"/>
                  </a:lnTo>
                  <a:lnTo>
                    <a:pt x="0" y="153775"/>
                  </a:lnTo>
                  <a:lnTo>
                    <a:pt x="0" y="30755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47768" y="6466239"/>
              <a:ext cx="146685" cy="419100"/>
            </a:xfrm>
            <a:custGeom>
              <a:avLst/>
              <a:gdLst/>
              <a:ahLst/>
              <a:cxnLst/>
              <a:rect l="l" t="t" r="r" b="b"/>
              <a:pathLst>
                <a:path w="146685" h="419100">
                  <a:moveTo>
                    <a:pt x="0" y="0"/>
                  </a:moveTo>
                  <a:lnTo>
                    <a:pt x="28532" y="960"/>
                  </a:lnTo>
                  <a:lnTo>
                    <a:pt x="51831" y="3578"/>
                  </a:lnTo>
                  <a:lnTo>
                    <a:pt x="67541" y="7461"/>
                  </a:lnTo>
                  <a:lnTo>
                    <a:pt x="73301" y="12216"/>
                  </a:lnTo>
                  <a:lnTo>
                    <a:pt x="73301" y="197051"/>
                  </a:lnTo>
                  <a:lnTo>
                    <a:pt x="79061" y="201806"/>
                  </a:lnTo>
                  <a:lnTo>
                    <a:pt x="94771" y="205689"/>
                  </a:lnTo>
                  <a:lnTo>
                    <a:pt x="118070" y="208307"/>
                  </a:lnTo>
                  <a:lnTo>
                    <a:pt x="146603" y="209267"/>
                  </a:lnTo>
                  <a:lnTo>
                    <a:pt x="118070" y="210227"/>
                  </a:lnTo>
                  <a:lnTo>
                    <a:pt x="94771" y="212845"/>
                  </a:lnTo>
                  <a:lnTo>
                    <a:pt x="79061" y="216728"/>
                  </a:lnTo>
                  <a:lnTo>
                    <a:pt x="73301" y="221483"/>
                  </a:lnTo>
                  <a:lnTo>
                    <a:pt x="73301" y="406318"/>
                  </a:lnTo>
                  <a:lnTo>
                    <a:pt x="67541" y="411073"/>
                  </a:lnTo>
                  <a:lnTo>
                    <a:pt x="51831" y="414956"/>
                  </a:lnTo>
                  <a:lnTo>
                    <a:pt x="28532" y="417574"/>
                  </a:lnTo>
                  <a:lnTo>
                    <a:pt x="0" y="418535"/>
                  </a:lnTo>
                </a:path>
              </a:pathLst>
            </a:custGeom>
            <a:ln w="5000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47767" y="7069646"/>
              <a:ext cx="146685" cy="1013460"/>
            </a:xfrm>
            <a:custGeom>
              <a:avLst/>
              <a:gdLst/>
              <a:ahLst/>
              <a:cxnLst/>
              <a:rect l="l" t="t" r="r" b="b"/>
              <a:pathLst>
                <a:path w="146685" h="1013459">
                  <a:moveTo>
                    <a:pt x="0" y="0"/>
                  </a:moveTo>
                  <a:lnTo>
                    <a:pt x="28532" y="959"/>
                  </a:lnTo>
                  <a:lnTo>
                    <a:pt x="51832" y="3577"/>
                  </a:lnTo>
                  <a:lnTo>
                    <a:pt x="67541" y="7460"/>
                  </a:lnTo>
                  <a:lnTo>
                    <a:pt x="73302" y="12215"/>
                  </a:lnTo>
                  <a:lnTo>
                    <a:pt x="73302" y="494506"/>
                  </a:lnTo>
                  <a:lnTo>
                    <a:pt x="79062" y="499261"/>
                  </a:lnTo>
                  <a:lnTo>
                    <a:pt x="94772" y="503144"/>
                  </a:lnTo>
                  <a:lnTo>
                    <a:pt x="118072" y="505762"/>
                  </a:lnTo>
                  <a:lnTo>
                    <a:pt x="146604" y="506722"/>
                  </a:lnTo>
                  <a:lnTo>
                    <a:pt x="118072" y="507682"/>
                  </a:lnTo>
                  <a:lnTo>
                    <a:pt x="94772" y="510300"/>
                  </a:lnTo>
                  <a:lnTo>
                    <a:pt x="79062" y="514183"/>
                  </a:lnTo>
                  <a:lnTo>
                    <a:pt x="73302" y="518938"/>
                  </a:lnTo>
                  <a:lnTo>
                    <a:pt x="73302" y="1001228"/>
                  </a:lnTo>
                  <a:lnTo>
                    <a:pt x="67541" y="1005983"/>
                  </a:lnTo>
                  <a:lnTo>
                    <a:pt x="51832" y="1009866"/>
                  </a:lnTo>
                  <a:lnTo>
                    <a:pt x="28532" y="1012484"/>
                  </a:lnTo>
                  <a:lnTo>
                    <a:pt x="0" y="1013444"/>
                  </a:lnTo>
                </a:path>
              </a:pathLst>
            </a:custGeom>
            <a:ln w="5000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947767" y="8227597"/>
              <a:ext cx="146685" cy="419100"/>
            </a:xfrm>
            <a:custGeom>
              <a:avLst/>
              <a:gdLst/>
              <a:ahLst/>
              <a:cxnLst/>
              <a:rect l="l" t="t" r="r" b="b"/>
              <a:pathLst>
                <a:path w="146685" h="419100">
                  <a:moveTo>
                    <a:pt x="0" y="0"/>
                  </a:moveTo>
                  <a:lnTo>
                    <a:pt x="28532" y="960"/>
                  </a:lnTo>
                  <a:lnTo>
                    <a:pt x="51831" y="3578"/>
                  </a:lnTo>
                  <a:lnTo>
                    <a:pt x="67541" y="7461"/>
                  </a:lnTo>
                  <a:lnTo>
                    <a:pt x="73301" y="12216"/>
                  </a:lnTo>
                  <a:lnTo>
                    <a:pt x="73301" y="197051"/>
                  </a:lnTo>
                  <a:lnTo>
                    <a:pt x="79061" y="201806"/>
                  </a:lnTo>
                  <a:lnTo>
                    <a:pt x="94771" y="205689"/>
                  </a:lnTo>
                  <a:lnTo>
                    <a:pt x="118070" y="208307"/>
                  </a:lnTo>
                  <a:lnTo>
                    <a:pt x="146603" y="209267"/>
                  </a:lnTo>
                  <a:lnTo>
                    <a:pt x="118070" y="210227"/>
                  </a:lnTo>
                  <a:lnTo>
                    <a:pt x="94771" y="212845"/>
                  </a:lnTo>
                  <a:lnTo>
                    <a:pt x="79061" y="216728"/>
                  </a:lnTo>
                  <a:lnTo>
                    <a:pt x="73301" y="221483"/>
                  </a:lnTo>
                  <a:lnTo>
                    <a:pt x="73301" y="406318"/>
                  </a:lnTo>
                  <a:lnTo>
                    <a:pt x="67541" y="411073"/>
                  </a:lnTo>
                  <a:lnTo>
                    <a:pt x="51831" y="414956"/>
                  </a:lnTo>
                  <a:lnTo>
                    <a:pt x="28532" y="417574"/>
                  </a:lnTo>
                  <a:lnTo>
                    <a:pt x="0" y="418535"/>
                  </a:lnTo>
                </a:path>
              </a:pathLst>
            </a:custGeom>
            <a:ln w="5000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01338" y="6600685"/>
              <a:ext cx="1155700" cy="313055"/>
            </a:xfrm>
            <a:custGeom>
              <a:avLst/>
              <a:gdLst/>
              <a:ahLst/>
              <a:cxnLst/>
              <a:rect l="l" t="t" r="r" b="b"/>
              <a:pathLst>
                <a:path w="1155700" h="313054">
                  <a:moveTo>
                    <a:pt x="1103024" y="0"/>
                  </a:moveTo>
                  <a:lnTo>
                    <a:pt x="52122" y="0"/>
                  </a:lnTo>
                  <a:lnTo>
                    <a:pt x="31833" y="4096"/>
                  </a:lnTo>
                  <a:lnTo>
                    <a:pt x="15266" y="15266"/>
                  </a:lnTo>
                  <a:lnTo>
                    <a:pt x="4096" y="31834"/>
                  </a:lnTo>
                  <a:lnTo>
                    <a:pt x="0" y="52123"/>
                  </a:lnTo>
                  <a:lnTo>
                    <a:pt x="0" y="260614"/>
                  </a:lnTo>
                  <a:lnTo>
                    <a:pt x="4096" y="280902"/>
                  </a:lnTo>
                  <a:lnTo>
                    <a:pt x="15266" y="297470"/>
                  </a:lnTo>
                  <a:lnTo>
                    <a:pt x="31833" y="308641"/>
                  </a:lnTo>
                  <a:lnTo>
                    <a:pt x="52122" y="312737"/>
                  </a:lnTo>
                  <a:lnTo>
                    <a:pt x="1103024" y="312737"/>
                  </a:lnTo>
                  <a:lnTo>
                    <a:pt x="1123313" y="308641"/>
                  </a:lnTo>
                  <a:lnTo>
                    <a:pt x="1139881" y="297470"/>
                  </a:lnTo>
                  <a:lnTo>
                    <a:pt x="1151051" y="280902"/>
                  </a:lnTo>
                  <a:lnTo>
                    <a:pt x="1155147" y="260614"/>
                  </a:lnTo>
                  <a:lnTo>
                    <a:pt x="1155147" y="52123"/>
                  </a:lnTo>
                  <a:lnTo>
                    <a:pt x="1151051" y="31834"/>
                  </a:lnTo>
                  <a:lnTo>
                    <a:pt x="1139881" y="15266"/>
                  </a:lnTo>
                  <a:lnTo>
                    <a:pt x="1123313" y="4096"/>
                  </a:lnTo>
                  <a:lnTo>
                    <a:pt x="11030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01338" y="6600685"/>
              <a:ext cx="1155700" cy="313055"/>
            </a:xfrm>
            <a:custGeom>
              <a:avLst/>
              <a:gdLst/>
              <a:ahLst/>
              <a:cxnLst/>
              <a:rect l="l" t="t" r="r" b="b"/>
              <a:pathLst>
                <a:path w="1155700" h="313054">
                  <a:moveTo>
                    <a:pt x="0" y="52123"/>
                  </a:moveTo>
                  <a:lnTo>
                    <a:pt x="4096" y="31834"/>
                  </a:lnTo>
                  <a:lnTo>
                    <a:pt x="15266" y="15266"/>
                  </a:lnTo>
                  <a:lnTo>
                    <a:pt x="31834" y="4096"/>
                  </a:lnTo>
                  <a:lnTo>
                    <a:pt x="52123" y="0"/>
                  </a:lnTo>
                  <a:lnTo>
                    <a:pt x="1103025" y="0"/>
                  </a:lnTo>
                  <a:lnTo>
                    <a:pt x="1123313" y="4096"/>
                  </a:lnTo>
                  <a:lnTo>
                    <a:pt x="1139881" y="15266"/>
                  </a:lnTo>
                  <a:lnTo>
                    <a:pt x="1151051" y="31834"/>
                  </a:lnTo>
                  <a:lnTo>
                    <a:pt x="1155148" y="52123"/>
                  </a:lnTo>
                  <a:lnTo>
                    <a:pt x="1155148" y="260614"/>
                  </a:lnTo>
                  <a:lnTo>
                    <a:pt x="1151051" y="280902"/>
                  </a:lnTo>
                  <a:lnTo>
                    <a:pt x="1139881" y="297470"/>
                  </a:lnTo>
                  <a:lnTo>
                    <a:pt x="1123313" y="308641"/>
                  </a:lnTo>
                  <a:lnTo>
                    <a:pt x="1103025" y="312737"/>
                  </a:lnTo>
                  <a:lnTo>
                    <a:pt x="52123" y="312737"/>
                  </a:lnTo>
                  <a:lnTo>
                    <a:pt x="31834" y="308641"/>
                  </a:lnTo>
                  <a:lnTo>
                    <a:pt x="15266" y="297470"/>
                  </a:lnTo>
                  <a:lnTo>
                    <a:pt x="4096" y="280902"/>
                  </a:lnTo>
                  <a:lnTo>
                    <a:pt x="0" y="260614"/>
                  </a:lnTo>
                  <a:lnTo>
                    <a:pt x="0" y="52123"/>
                  </a:lnTo>
                  <a:close/>
                </a:path>
              </a:pathLst>
            </a:custGeom>
            <a:ln w="12700">
              <a:solidFill>
                <a:srgbClr val="F794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264190" y="6608064"/>
            <a:ext cx="64262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6205" marR="5080" indent="-116839">
              <a:lnSpc>
                <a:spcPct val="102200"/>
              </a:lnSpc>
              <a:spcBef>
                <a:spcPts val="7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Ba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AEM 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Releases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994988" y="6247324"/>
            <a:ext cx="3246120" cy="1186815"/>
            <a:chOff x="1994988" y="6247324"/>
            <a:chExt cx="3246120" cy="1186815"/>
          </a:xfrm>
        </p:grpSpPr>
        <p:sp>
          <p:nvSpPr>
            <p:cNvPr id="51" name="object 51"/>
            <p:cNvSpPr/>
            <p:nvPr/>
          </p:nvSpPr>
          <p:spPr>
            <a:xfrm>
              <a:off x="3168230" y="6247333"/>
              <a:ext cx="2073275" cy="574040"/>
            </a:xfrm>
            <a:custGeom>
              <a:avLst/>
              <a:gdLst/>
              <a:ahLst/>
              <a:cxnLst/>
              <a:rect l="l" t="t" r="r" b="b"/>
              <a:pathLst>
                <a:path w="2073275" h="574040">
                  <a:moveTo>
                    <a:pt x="431114" y="535660"/>
                  </a:moveTo>
                  <a:lnTo>
                    <a:pt x="57150" y="535660"/>
                  </a:lnTo>
                  <a:lnTo>
                    <a:pt x="57150" y="516610"/>
                  </a:lnTo>
                  <a:lnTo>
                    <a:pt x="0" y="545185"/>
                  </a:lnTo>
                  <a:lnTo>
                    <a:pt x="57150" y="573760"/>
                  </a:lnTo>
                  <a:lnTo>
                    <a:pt x="57150" y="554710"/>
                  </a:lnTo>
                  <a:lnTo>
                    <a:pt x="431114" y="554710"/>
                  </a:lnTo>
                  <a:lnTo>
                    <a:pt x="431114" y="535660"/>
                  </a:lnTo>
                  <a:close/>
                </a:path>
                <a:path w="2073275" h="574040">
                  <a:moveTo>
                    <a:pt x="2072792" y="0"/>
                  </a:moveTo>
                  <a:lnTo>
                    <a:pt x="2053742" y="0"/>
                  </a:lnTo>
                  <a:lnTo>
                    <a:pt x="2053742" y="99936"/>
                  </a:lnTo>
                  <a:lnTo>
                    <a:pt x="1008494" y="99936"/>
                  </a:lnTo>
                  <a:lnTo>
                    <a:pt x="997966" y="99936"/>
                  </a:lnTo>
                  <a:lnTo>
                    <a:pt x="41605" y="99936"/>
                  </a:lnTo>
                  <a:lnTo>
                    <a:pt x="41605" y="0"/>
                  </a:lnTo>
                  <a:lnTo>
                    <a:pt x="22555" y="0"/>
                  </a:lnTo>
                  <a:lnTo>
                    <a:pt x="22555" y="114719"/>
                  </a:lnTo>
                  <a:lnTo>
                    <a:pt x="26822" y="118986"/>
                  </a:lnTo>
                  <a:lnTo>
                    <a:pt x="993698" y="118986"/>
                  </a:lnTo>
                  <a:lnTo>
                    <a:pt x="993698" y="161759"/>
                  </a:lnTo>
                  <a:lnTo>
                    <a:pt x="974661" y="161759"/>
                  </a:lnTo>
                  <a:lnTo>
                    <a:pt x="1003223" y="218909"/>
                  </a:lnTo>
                  <a:lnTo>
                    <a:pt x="1027049" y="171284"/>
                  </a:lnTo>
                  <a:lnTo>
                    <a:pt x="1031811" y="161759"/>
                  </a:lnTo>
                  <a:lnTo>
                    <a:pt x="1012761" y="161759"/>
                  </a:lnTo>
                  <a:lnTo>
                    <a:pt x="1012761" y="118986"/>
                  </a:lnTo>
                  <a:lnTo>
                    <a:pt x="2068525" y="118986"/>
                  </a:lnTo>
                  <a:lnTo>
                    <a:pt x="2072792" y="114719"/>
                  </a:lnTo>
                  <a:lnTo>
                    <a:pt x="2072792" y="99936"/>
                  </a:lnTo>
                  <a:lnTo>
                    <a:pt x="207279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01338" y="7196956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703" y="0"/>
                  </a:moveTo>
                  <a:lnTo>
                    <a:pt x="38444" y="0"/>
                  </a:lnTo>
                  <a:lnTo>
                    <a:pt x="23479" y="3021"/>
                  </a:lnTo>
                  <a:lnTo>
                    <a:pt x="11259" y="11260"/>
                  </a:lnTo>
                  <a:lnTo>
                    <a:pt x="3020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0" y="207182"/>
                  </a:lnTo>
                  <a:lnTo>
                    <a:pt x="11259" y="219402"/>
                  </a:lnTo>
                  <a:lnTo>
                    <a:pt x="23479" y="227641"/>
                  </a:lnTo>
                  <a:lnTo>
                    <a:pt x="38444" y="230662"/>
                  </a:lnTo>
                  <a:lnTo>
                    <a:pt x="1116703" y="230662"/>
                  </a:lnTo>
                  <a:lnTo>
                    <a:pt x="1131667" y="227641"/>
                  </a:lnTo>
                  <a:lnTo>
                    <a:pt x="1143887" y="219402"/>
                  </a:lnTo>
                  <a:lnTo>
                    <a:pt x="1152126" y="207182"/>
                  </a:lnTo>
                  <a:lnTo>
                    <a:pt x="1155147" y="192218"/>
                  </a:lnTo>
                  <a:lnTo>
                    <a:pt x="1155147" y="38444"/>
                  </a:lnTo>
                  <a:lnTo>
                    <a:pt x="1152126" y="23480"/>
                  </a:lnTo>
                  <a:lnTo>
                    <a:pt x="1143887" y="11260"/>
                  </a:lnTo>
                  <a:lnTo>
                    <a:pt x="1131667" y="3021"/>
                  </a:lnTo>
                  <a:lnTo>
                    <a:pt x="111670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01338" y="7196956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80" y="3021"/>
                  </a:lnTo>
                  <a:lnTo>
                    <a:pt x="38444" y="0"/>
                  </a:lnTo>
                  <a:lnTo>
                    <a:pt x="1116703" y="0"/>
                  </a:lnTo>
                  <a:lnTo>
                    <a:pt x="1131667" y="3021"/>
                  </a:lnTo>
                  <a:lnTo>
                    <a:pt x="1143887" y="11260"/>
                  </a:lnTo>
                  <a:lnTo>
                    <a:pt x="1152126" y="23480"/>
                  </a:lnTo>
                  <a:lnTo>
                    <a:pt x="1155148" y="38444"/>
                  </a:lnTo>
                  <a:lnTo>
                    <a:pt x="1155148" y="192218"/>
                  </a:lnTo>
                  <a:lnTo>
                    <a:pt x="1152126" y="207182"/>
                  </a:lnTo>
                  <a:lnTo>
                    <a:pt x="1143887" y="219402"/>
                  </a:lnTo>
                  <a:lnTo>
                    <a:pt x="1131667" y="227641"/>
                  </a:lnTo>
                  <a:lnTo>
                    <a:pt x="1116703" y="230662"/>
                  </a:lnTo>
                  <a:lnTo>
                    <a:pt x="38444" y="230662"/>
                  </a:lnTo>
                  <a:lnTo>
                    <a:pt x="23480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149492" y="7162800"/>
            <a:ext cx="871855" cy="5530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8265" marR="93345" algn="ctr">
              <a:lnSpc>
                <a:spcPct val="102200"/>
              </a:lnSpc>
              <a:spcBef>
                <a:spcPts val="75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ease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endParaRPr sz="900">
              <a:latin typeface="Tahoma"/>
              <a:cs typeface="Tahoma"/>
            </a:endParaRPr>
          </a:p>
          <a:p>
            <a:pPr marR="5080" algn="ctr">
              <a:lnSpc>
                <a:spcPct val="100000"/>
              </a:lnSpc>
              <a:spcBef>
                <a:spcPts val="89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994988" y="7857611"/>
            <a:ext cx="1168400" cy="243840"/>
            <a:chOff x="1994988" y="7857611"/>
            <a:chExt cx="1168400" cy="243840"/>
          </a:xfrm>
        </p:grpSpPr>
        <p:sp>
          <p:nvSpPr>
            <p:cNvPr id="56" name="object 56"/>
            <p:cNvSpPr/>
            <p:nvPr/>
          </p:nvSpPr>
          <p:spPr>
            <a:xfrm>
              <a:off x="2001338" y="7863961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703" y="0"/>
                  </a:moveTo>
                  <a:lnTo>
                    <a:pt x="38444" y="0"/>
                  </a:lnTo>
                  <a:lnTo>
                    <a:pt x="23479" y="3021"/>
                  </a:lnTo>
                  <a:lnTo>
                    <a:pt x="11259" y="11260"/>
                  </a:lnTo>
                  <a:lnTo>
                    <a:pt x="3020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0" y="207182"/>
                  </a:lnTo>
                  <a:lnTo>
                    <a:pt x="11259" y="219402"/>
                  </a:lnTo>
                  <a:lnTo>
                    <a:pt x="23479" y="227641"/>
                  </a:lnTo>
                  <a:lnTo>
                    <a:pt x="38444" y="230662"/>
                  </a:lnTo>
                  <a:lnTo>
                    <a:pt x="1116703" y="230662"/>
                  </a:lnTo>
                  <a:lnTo>
                    <a:pt x="1131667" y="227641"/>
                  </a:lnTo>
                  <a:lnTo>
                    <a:pt x="1143887" y="219402"/>
                  </a:lnTo>
                  <a:lnTo>
                    <a:pt x="1152126" y="207182"/>
                  </a:lnTo>
                  <a:lnTo>
                    <a:pt x="1155147" y="192218"/>
                  </a:lnTo>
                  <a:lnTo>
                    <a:pt x="1155147" y="38444"/>
                  </a:lnTo>
                  <a:lnTo>
                    <a:pt x="1152126" y="23480"/>
                  </a:lnTo>
                  <a:lnTo>
                    <a:pt x="1143887" y="11260"/>
                  </a:lnTo>
                  <a:lnTo>
                    <a:pt x="1131667" y="3021"/>
                  </a:lnTo>
                  <a:lnTo>
                    <a:pt x="1116703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01338" y="7863961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80" y="3021"/>
                  </a:lnTo>
                  <a:lnTo>
                    <a:pt x="38444" y="0"/>
                  </a:lnTo>
                  <a:lnTo>
                    <a:pt x="1116703" y="0"/>
                  </a:lnTo>
                  <a:lnTo>
                    <a:pt x="1131667" y="3021"/>
                  </a:lnTo>
                  <a:lnTo>
                    <a:pt x="1143887" y="11260"/>
                  </a:lnTo>
                  <a:lnTo>
                    <a:pt x="1152126" y="23480"/>
                  </a:lnTo>
                  <a:lnTo>
                    <a:pt x="1155148" y="38444"/>
                  </a:lnTo>
                  <a:lnTo>
                    <a:pt x="1155148" y="192218"/>
                  </a:lnTo>
                  <a:lnTo>
                    <a:pt x="1152126" y="207182"/>
                  </a:lnTo>
                  <a:lnTo>
                    <a:pt x="1143887" y="219402"/>
                  </a:lnTo>
                  <a:lnTo>
                    <a:pt x="1131667" y="227641"/>
                  </a:lnTo>
                  <a:lnTo>
                    <a:pt x="1116703" y="230662"/>
                  </a:lnTo>
                  <a:lnTo>
                    <a:pt x="38444" y="230662"/>
                  </a:lnTo>
                  <a:lnTo>
                    <a:pt x="23480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086786" y="7897367"/>
            <a:ext cx="997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202923" y="5581596"/>
            <a:ext cx="1531620" cy="435609"/>
            <a:chOff x="5202923" y="5581596"/>
            <a:chExt cx="1531620" cy="435609"/>
          </a:xfrm>
        </p:grpSpPr>
        <p:sp>
          <p:nvSpPr>
            <p:cNvPr id="60" name="object 60"/>
            <p:cNvSpPr/>
            <p:nvPr/>
          </p:nvSpPr>
          <p:spPr>
            <a:xfrm>
              <a:off x="5423646" y="5587946"/>
              <a:ext cx="1304925" cy="223520"/>
            </a:xfrm>
            <a:custGeom>
              <a:avLst/>
              <a:gdLst/>
              <a:ahLst/>
              <a:cxnLst/>
              <a:rect l="l" t="t" r="r" b="b"/>
              <a:pathLst>
                <a:path w="1304925" h="223520">
                  <a:moveTo>
                    <a:pt x="1267174" y="0"/>
                  </a:moveTo>
                  <a:lnTo>
                    <a:pt x="37190" y="0"/>
                  </a:lnTo>
                  <a:lnTo>
                    <a:pt x="22714" y="2922"/>
                  </a:lnTo>
                  <a:lnTo>
                    <a:pt x="10892" y="10893"/>
                  </a:lnTo>
                  <a:lnTo>
                    <a:pt x="2922" y="22714"/>
                  </a:lnTo>
                  <a:lnTo>
                    <a:pt x="0" y="37191"/>
                  </a:lnTo>
                  <a:lnTo>
                    <a:pt x="0" y="185947"/>
                  </a:lnTo>
                  <a:lnTo>
                    <a:pt x="2922" y="200423"/>
                  </a:lnTo>
                  <a:lnTo>
                    <a:pt x="10892" y="212244"/>
                  </a:lnTo>
                  <a:lnTo>
                    <a:pt x="22714" y="220215"/>
                  </a:lnTo>
                  <a:lnTo>
                    <a:pt x="37190" y="223137"/>
                  </a:lnTo>
                  <a:lnTo>
                    <a:pt x="1267174" y="223137"/>
                  </a:lnTo>
                  <a:lnTo>
                    <a:pt x="1281650" y="220215"/>
                  </a:lnTo>
                  <a:lnTo>
                    <a:pt x="1293471" y="212244"/>
                  </a:lnTo>
                  <a:lnTo>
                    <a:pt x="1301442" y="200423"/>
                  </a:lnTo>
                  <a:lnTo>
                    <a:pt x="1304364" y="185947"/>
                  </a:lnTo>
                  <a:lnTo>
                    <a:pt x="1304364" y="37191"/>
                  </a:lnTo>
                  <a:lnTo>
                    <a:pt x="1301442" y="22714"/>
                  </a:lnTo>
                  <a:lnTo>
                    <a:pt x="1293471" y="10893"/>
                  </a:lnTo>
                  <a:lnTo>
                    <a:pt x="1281650" y="2922"/>
                  </a:lnTo>
                  <a:lnTo>
                    <a:pt x="1267174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23646" y="5587946"/>
              <a:ext cx="1304925" cy="223520"/>
            </a:xfrm>
            <a:custGeom>
              <a:avLst/>
              <a:gdLst/>
              <a:ahLst/>
              <a:cxnLst/>
              <a:rect l="l" t="t" r="r" b="b"/>
              <a:pathLst>
                <a:path w="1304925" h="223520">
                  <a:moveTo>
                    <a:pt x="0" y="37191"/>
                  </a:moveTo>
                  <a:lnTo>
                    <a:pt x="2922" y="22714"/>
                  </a:lnTo>
                  <a:lnTo>
                    <a:pt x="10892" y="10892"/>
                  </a:lnTo>
                  <a:lnTo>
                    <a:pt x="22714" y="2922"/>
                  </a:lnTo>
                  <a:lnTo>
                    <a:pt x="37190" y="0"/>
                  </a:lnTo>
                  <a:lnTo>
                    <a:pt x="1267174" y="0"/>
                  </a:lnTo>
                  <a:lnTo>
                    <a:pt x="1281650" y="2922"/>
                  </a:lnTo>
                  <a:lnTo>
                    <a:pt x="1293472" y="10892"/>
                  </a:lnTo>
                  <a:lnTo>
                    <a:pt x="1301442" y="22714"/>
                  </a:lnTo>
                  <a:lnTo>
                    <a:pt x="1304365" y="37191"/>
                  </a:lnTo>
                  <a:lnTo>
                    <a:pt x="1304365" y="185946"/>
                  </a:lnTo>
                  <a:lnTo>
                    <a:pt x="1301442" y="200422"/>
                  </a:lnTo>
                  <a:lnTo>
                    <a:pt x="1293472" y="212244"/>
                  </a:lnTo>
                  <a:lnTo>
                    <a:pt x="1281650" y="220214"/>
                  </a:lnTo>
                  <a:lnTo>
                    <a:pt x="1267174" y="223137"/>
                  </a:lnTo>
                  <a:lnTo>
                    <a:pt x="37190" y="223137"/>
                  </a:lnTo>
                  <a:lnTo>
                    <a:pt x="22714" y="220214"/>
                  </a:lnTo>
                  <a:lnTo>
                    <a:pt x="10892" y="212244"/>
                  </a:lnTo>
                  <a:lnTo>
                    <a:pt x="2922" y="200422"/>
                  </a:lnTo>
                  <a:lnTo>
                    <a:pt x="0" y="185946"/>
                  </a:lnTo>
                  <a:lnTo>
                    <a:pt x="0" y="37191"/>
                  </a:lnTo>
                  <a:close/>
                </a:path>
              </a:pathLst>
            </a:custGeom>
            <a:ln w="12700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02923" y="5811084"/>
              <a:ext cx="882650" cy="205740"/>
            </a:xfrm>
            <a:custGeom>
              <a:avLst/>
              <a:gdLst/>
              <a:ahLst/>
              <a:cxnLst/>
              <a:rect l="l" t="t" r="r" b="b"/>
              <a:pathLst>
                <a:path w="882650" h="205739">
                  <a:moveTo>
                    <a:pt x="19050" y="148427"/>
                  </a:moveTo>
                  <a:lnTo>
                    <a:pt x="0" y="148427"/>
                  </a:lnTo>
                  <a:lnTo>
                    <a:pt x="28575" y="205577"/>
                  </a:lnTo>
                  <a:lnTo>
                    <a:pt x="52387" y="157952"/>
                  </a:lnTo>
                  <a:lnTo>
                    <a:pt x="19050" y="157952"/>
                  </a:lnTo>
                  <a:lnTo>
                    <a:pt x="19050" y="148427"/>
                  </a:lnTo>
                  <a:close/>
                </a:path>
                <a:path w="882650" h="205739">
                  <a:moveTo>
                    <a:pt x="863381" y="93263"/>
                  </a:moveTo>
                  <a:lnTo>
                    <a:pt x="23314" y="93263"/>
                  </a:lnTo>
                  <a:lnTo>
                    <a:pt x="19050" y="97528"/>
                  </a:lnTo>
                  <a:lnTo>
                    <a:pt x="19050" y="157952"/>
                  </a:lnTo>
                  <a:lnTo>
                    <a:pt x="38100" y="157952"/>
                  </a:lnTo>
                  <a:lnTo>
                    <a:pt x="38100" y="112313"/>
                  </a:lnTo>
                  <a:lnTo>
                    <a:pt x="28575" y="112313"/>
                  </a:lnTo>
                  <a:lnTo>
                    <a:pt x="38100" y="102788"/>
                  </a:lnTo>
                  <a:lnTo>
                    <a:pt x="863381" y="102788"/>
                  </a:lnTo>
                  <a:lnTo>
                    <a:pt x="863381" y="93263"/>
                  </a:lnTo>
                  <a:close/>
                </a:path>
                <a:path w="882650" h="205739">
                  <a:moveTo>
                    <a:pt x="57150" y="148427"/>
                  </a:moveTo>
                  <a:lnTo>
                    <a:pt x="38100" y="148427"/>
                  </a:lnTo>
                  <a:lnTo>
                    <a:pt x="38100" y="157952"/>
                  </a:lnTo>
                  <a:lnTo>
                    <a:pt x="52387" y="157952"/>
                  </a:lnTo>
                  <a:lnTo>
                    <a:pt x="57150" y="148427"/>
                  </a:lnTo>
                  <a:close/>
                </a:path>
                <a:path w="882650" h="205739">
                  <a:moveTo>
                    <a:pt x="38100" y="102788"/>
                  </a:moveTo>
                  <a:lnTo>
                    <a:pt x="28575" y="112313"/>
                  </a:lnTo>
                  <a:lnTo>
                    <a:pt x="38100" y="112313"/>
                  </a:lnTo>
                  <a:lnTo>
                    <a:pt x="38100" y="102788"/>
                  </a:lnTo>
                  <a:close/>
                </a:path>
                <a:path w="882650" h="205739">
                  <a:moveTo>
                    <a:pt x="882431" y="93263"/>
                  </a:moveTo>
                  <a:lnTo>
                    <a:pt x="872906" y="93263"/>
                  </a:lnTo>
                  <a:lnTo>
                    <a:pt x="863381" y="102788"/>
                  </a:lnTo>
                  <a:lnTo>
                    <a:pt x="38100" y="102788"/>
                  </a:lnTo>
                  <a:lnTo>
                    <a:pt x="38100" y="112313"/>
                  </a:lnTo>
                  <a:lnTo>
                    <a:pt x="878166" y="112313"/>
                  </a:lnTo>
                  <a:lnTo>
                    <a:pt x="882431" y="108050"/>
                  </a:lnTo>
                  <a:lnTo>
                    <a:pt x="882431" y="93263"/>
                  </a:lnTo>
                  <a:close/>
                </a:path>
                <a:path w="882650" h="205739">
                  <a:moveTo>
                    <a:pt x="882431" y="0"/>
                  </a:moveTo>
                  <a:lnTo>
                    <a:pt x="863381" y="0"/>
                  </a:lnTo>
                  <a:lnTo>
                    <a:pt x="863381" y="102788"/>
                  </a:lnTo>
                  <a:lnTo>
                    <a:pt x="872906" y="93263"/>
                  </a:lnTo>
                  <a:lnTo>
                    <a:pt x="882431" y="93263"/>
                  </a:lnTo>
                  <a:lnTo>
                    <a:pt x="88243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982805" y="8225028"/>
            <a:ext cx="1205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solidFill>
                  <a:srgbClr val="FBB034"/>
                </a:solidFill>
                <a:latin typeface="Tahoma"/>
                <a:cs typeface="Tahoma"/>
              </a:rPr>
              <a:t>Se</a:t>
            </a:r>
            <a:r>
              <a:rPr sz="1200" spc="-75" dirty="0">
                <a:solidFill>
                  <a:srgbClr val="FBB034"/>
                </a:solidFill>
                <a:latin typeface="Tahoma"/>
                <a:cs typeface="Tahoma"/>
              </a:rPr>
              <a:t>v</a:t>
            </a:r>
            <a:r>
              <a:rPr sz="1200" spc="-80" dirty="0">
                <a:solidFill>
                  <a:srgbClr val="FBB034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r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15" dirty="0">
                <a:solidFill>
                  <a:srgbClr val="FBB034"/>
                </a:solidFill>
                <a:latin typeface="Tahoma"/>
                <a:cs typeface="Tahoma"/>
              </a:rPr>
              <a:t>l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105" dirty="0">
                <a:solidFill>
                  <a:srgbClr val="FBB034"/>
                </a:solidFill>
                <a:latin typeface="Tahoma"/>
                <a:cs typeface="Tahoma"/>
              </a:rPr>
              <a:t>T</a:t>
            </a:r>
            <a:r>
              <a:rPr sz="1200" spc="-35" dirty="0">
                <a:solidFill>
                  <a:srgbClr val="FBB034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BB034"/>
                </a:solidFill>
                <a:latin typeface="Tahoma"/>
                <a:cs typeface="Tahoma"/>
              </a:rPr>
              <a:t>m</a:t>
            </a:r>
            <a:r>
              <a:rPr sz="1200" spc="-80" dirty="0">
                <a:solidFill>
                  <a:srgbClr val="FBB034"/>
                </a:solidFill>
                <a:latin typeface="Tahoma"/>
                <a:cs typeface="Tahoma"/>
              </a:rPr>
              <a:t>e</a:t>
            </a:r>
            <a:r>
              <a:rPr sz="1200" spc="-110" dirty="0">
                <a:solidFill>
                  <a:srgbClr val="FBB034"/>
                </a:solidFill>
                <a:latin typeface="Tahoma"/>
                <a:cs typeface="Tahoma"/>
              </a:rPr>
              <a:t>s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BB034"/>
                </a:solidFill>
                <a:latin typeface="Tahoma"/>
                <a:cs typeface="Tahoma"/>
              </a:rPr>
              <a:t>D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70" dirty="0">
                <a:solidFill>
                  <a:srgbClr val="FBB034"/>
                </a:solidFill>
                <a:latin typeface="Tahoma"/>
                <a:cs typeface="Tahoma"/>
              </a:rPr>
              <a:t>y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746896" y="6436967"/>
            <a:ext cx="3761740" cy="2073275"/>
            <a:chOff x="1746896" y="6436967"/>
            <a:chExt cx="3761740" cy="2073275"/>
          </a:xfrm>
        </p:grpSpPr>
        <p:sp>
          <p:nvSpPr>
            <p:cNvPr id="65" name="object 65"/>
            <p:cNvSpPr/>
            <p:nvPr/>
          </p:nvSpPr>
          <p:spPr>
            <a:xfrm>
              <a:off x="1749436" y="6579954"/>
              <a:ext cx="146685" cy="1927225"/>
            </a:xfrm>
            <a:custGeom>
              <a:avLst/>
              <a:gdLst/>
              <a:ahLst/>
              <a:cxnLst/>
              <a:rect l="l" t="t" r="r" b="b"/>
              <a:pathLst>
                <a:path w="146685" h="1927225">
                  <a:moveTo>
                    <a:pt x="146603" y="0"/>
                  </a:moveTo>
                  <a:lnTo>
                    <a:pt x="118071" y="959"/>
                  </a:lnTo>
                  <a:lnTo>
                    <a:pt x="94771" y="3577"/>
                  </a:lnTo>
                  <a:lnTo>
                    <a:pt x="79062" y="7460"/>
                  </a:lnTo>
                  <a:lnTo>
                    <a:pt x="73301" y="12215"/>
                  </a:lnTo>
                  <a:lnTo>
                    <a:pt x="73301" y="885592"/>
                  </a:lnTo>
                  <a:lnTo>
                    <a:pt x="67541" y="890347"/>
                  </a:lnTo>
                  <a:lnTo>
                    <a:pt x="51832" y="894230"/>
                  </a:lnTo>
                  <a:lnTo>
                    <a:pt x="28532" y="896848"/>
                  </a:lnTo>
                  <a:lnTo>
                    <a:pt x="0" y="897808"/>
                  </a:lnTo>
                  <a:lnTo>
                    <a:pt x="28532" y="898768"/>
                  </a:lnTo>
                  <a:lnTo>
                    <a:pt x="51832" y="901386"/>
                  </a:lnTo>
                  <a:lnTo>
                    <a:pt x="67541" y="905269"/>
                  </a:lnTo>
                  <a:lnTo>
                    <a:pt x="73301" y="910024"/>
                  </a:lnTo>
                  <a:lnTo>
                    <a:pt x="73301" y="1914992"/>
                  </a:lnTo>
                  <a:lnTo>
                    <a:pt x="79062" y="1919747"/>
                  </a:lnTo>
                  <a:lnTo>
                    <a:pt x="94771" y="1923630"/>
                  </a:lnTo>
                  <a:lnTo>
                    <a:pt x="118071" y="1926248"/>
                  </a:lnTo>
                  <a:lnTo>
                    <a:pt x="146603" y="1927208"/>
                  </a:lnTo>
                </a:path>
              </a:pathLst>
            </a:custGeom>
            <a:ln w="5000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8131" y="6436967"/>
              <a:ext cx="340439" cy="406815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5611365" y="6575552"/>
            <a:ext cx="581660" cy="23304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52705" marR="5080" indent="-53340">
              <a:lnSpc>
                <a:spcPts val="790"/>
              </a:lnSpc>
              <a:spcBef>
                <a:spcPts val="165"/>
              </a:spcBef>
            </a:pPr>
            <a:r>
              <a:rPr sz="700" b="1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b="1" spc="-9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od</a:t>
            </a:r>
            <a:r>
              <a:rPr sz="7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7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b="1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Environment</a:t>
            </a:r>
            <a:endParaRPr sz="700">
              <a:latin typeface="Tahoma"/>
              <a:cs typeface="Tahoma"/>
            </a:endParaRPr>
          </a:p>
        </p:txBody>
      </p:sp>
      <p:pic>
        <p:nvPicPr>
          <p:cNvPr id="68" name="object 6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71057" y="7323876"/>
            <a:ext cx="800206" cy="430300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5886984" y="7416800"/>
            <a:ext cx="475615" cy="23304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 indent="97790">
              <a:lnSpc>
                <a:spcPts val="790"/>
              </a:lnSpc>
              <a:spcBef>
                <a:spcPts val="165"/>
              </a:spcBef>
            </a:pPr>
            <a:r>
              <a:rPr sz="700" b="1" spc="-90" dirty="0">
                <a:solidFill>
                  <a:srgbClr val="FFFFFF"/>
                </a:solidFill>
                <a:latin typeface="Tahoma"/>
                <a:cs typeface="Tahoma"/>
              </a:rPr>
              <a:t>Staging 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 En</a:t>
            </a:r>
            <a:r>
              <a:rPr sz="700" b="1" spc="-70" dirty="0">
                <a:solidFill>
                  <a:srgbClr val="FFFFFF"/>
                </a:solidFill>
                <a:latin typeface="Tahoma"/>
                <a:cs typeface="Tahoma"/>
              </a:rPr>
              <a:t>vi</a:t>
            </a: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b="1" spc="-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861229" y="8306816"/>
            <a:ext cx="475615" cy="2362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5080" indent="34925">
              <a:lnSpc>
                <a:spcPts val="819"/>
              </a:lnSpc>
              <a:spcBef>
                <a:spcPts val="145"/>
              </a:spcBef>
            </a:pP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Production </a:t>
            </a:r>
            <a:r>
              <a:rPr sz="7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700" b="1" spc="-70" dirty="0">
                <a:solidFill>
                  <a:srgbClr val="FFFFFF"/>
                </a:solidFill>
                <a:latin typeface="Tahoma"/>
                <a:cs typeface="Tahoma"/>
              </a:rPr>
              <a:t>vi</a:t>
            </a: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b="1" spc="-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b="1" spc="-85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4267200" y="5811520"/>
            <a:ext cx="1926589" cy="2788285"/>
            <a:chOff x="4267200" y="5811520"/>
            <a:chExt cx="1926589" cy="2788285"/>
          </a:xfrm>
        </p:grpSpPr>
        <p:pic>
          <p:nvPicPr>
            <p:cNvPr id="72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7379" y="8255372"/>
              <a:ext cx="610879" cy="34387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7200" y="5811520"/>
              <a:ext cx="1926336" cy="64007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472449" y="6016661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64" y="0"/>
                  </a:moveTo>
                  <a:lnTo>
                    <a:pt x="38444" y="0"/>
                  </a:lnTo>
                  <a:lnTo>
                    <a:pt x="23480" y="3021"/>
                  </a:lnTo>
                  <a:lnTo>
                    <a:pt x="11260" y="11260"/>
                  </a:lnTo>
                  <a:lnTo>
                    <a:pt x="3021" y="23480"/>
                  </a:lnTo>
                  <a:lnTo>
                    <a:pt x="0" y="38444"/>
                  </a:lnTo>
                  <a:lnTo>
                    <a:pt x="0" y="192218"/>
                  </a:lnTo>
                  <a:lnTo>
                    <a:pt x="3021" y="207182"/>
                  </a:lnTo>
                  <a:lnTo>
                    <a:pt x="11260" y="219402"/>
                  </a:lnTo>
                  <a:lnTo>
                    <a:pt x="23480" y="227641"/>
                  </a:lnTo>
                  <a:lnTo>
                    <a:pt x="38444" y="230662"/>
                  </a:lnTo>
                  <a:lnTo>
                    <a:pt x="1477764" y="230662"/>
                  </a:lnTo>
                  <a:lnTo>
                    <a:pt x="1492728" y="227641"/>
                  </a:lnTo>
                  <a:lnTo>
                    <a:pt x="1504948" y="219402"/>
                  </a:lnTo>
                  <a:lnTo>
                    <a:pt x="1513187" y="207182"/>
                  </a:lnTo>
                  <a:lnTo>
                    <a:pt x="1516208" y="192218"/>
                  </a:lnTo>
                  <a:lnTo>
                    <a:pt x="1516208" y="38444"/>
                  </a:lnTo>
                  <a:lnTo>
                    <a:pt x="1513187" y="23480"/>
                  </a:lnTo>
                  <a:lnTo>
                    <a:pt x="1504948" y="11260"/>
                  </a:lnTo>
                  <a:lnTo>
                    <a:pt x="1492728" y="3021"/>
                  </a:lnTo>
                  <a:lnTo>
                    <a:pt x="1477764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72449" y="6016661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0" y="38444"/>
                  </a:moveTo>
                  <a:lnTo>
                    <a:pt x="3021" y="23480"/>
                  </a:lnTo>
                  <a:lnTo>
                    <a:pt x="11260" y="11260"/>
                  </a:lnTo>
                  <a:lnTo>
                    <a:pt x="23479" y="3021"/>
                  </a:lnTo>
                  <a:lnTo>
                    <a:pt x="38444" y="0"/>
                  </a:lnTo>
                  <a:lnTo>
                    <a:pt x="1477764" y="0"/>
                  </a:lnTo>
                  <a:lnTo>
                    <a:pt x="1492728" y="3021"/>
                  </a:lnTo>
                  <a:lnTo>
                    <a:pt x="1504948" y="11260"/>
                  </a:lnTo>
                  <a:lnTo>
                    <a:pt x="1513186" y="23480"/>
                  </a:lnTo>
                  <a:lnTo>
                    <a:pt x="1516208" y="38444"/>
                  </a:lnTo>
                  <a:lnTo>
                    <a:pt x="1516208" y="192218"/>
                  </a:lnTo>
                  <a:lnTo>
                    <a:pt x="1513186" y="207182"/>
                  </a:lnTo>
                  <a:lnTo>
                    <a:pt x="1504948" y="219402"/>
                  </a:lnTo>
                  <a:lnTo>
                    <a:pt x="1492728" y="227641"/>
                  </a:lnTo>
                  <a:lnTo>
                    <a:pt x="1477764" y="230662"/>
                  </a:lnTo>
                  <a:lnTo>
                    <a:pt x="38444" y="230662"/>
                  </a:lnTo>
                  <a:lnTo>
                    <a:pt x="23479" y="227641"/>
                  </a:lnTo>
                  <a:lnTo>
                    <a:pt x="11260" y="219402"/>
                  </a:lnTo>
                  <a:lnTo>
                    <a:pt x="3021" y="207182"/>
                  </a:lnTo>
                  <a:lnTo>
                    <a:pt x="0" y="192218"/>
                  </a:lnTo>
                  <a:lnTo>
                    <a:pt x="0" y="38444"/>
                  </a:lnTo>
                  <a:close/>
                </a:path>
              </a:pathLst>
            </a:custGeom>
            <a:ln w="12700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4728903" y="6050279"/>
            <a:ext cx="1016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3395471" y="6262623"/>
            <a:ext cx="1548765" cy="2024380"/>
            <a:chOff x="3395471" y="6262623"/>
            <a:chExt cx="1548765" cy="2024380"/>
          </a:xfrm>
        </p:grpSpPr>
        <p:pic>
          <p:nvPicPr>
            <p:cNvPr id="78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5471" y="6262623"/>
              <a:ext cx="1548384" cy="59435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600626" y="6466239"/>
              <a:ext cx="1139825" cy="184785"/>
            </a:xfrm>
            <a:custGeom>
              <a:avLst/>
              <a:gdLst/>
              <a:ahLst/>
              <a:cxnLst/>
              <a:rect l="l" t="t" r="r" b="b"/>
              <a:pathLst>
                <a:path w="1139825" h="184784">
                  <a:moveTo>
                    <a:pt x="1109037" y="0"/>
                  </a:moveTo>
                  <a:lnTo>
                    <a:pt x="30755" y="0"/>
                  </a:lnTo>
                  <a:lnTo>
                    <a:pt x="18784" y="2417"/>
                  </a:lnTo>
                  <a:lnTo>
                    <a:pt x="9008" y="9008"/>
                  </a:lnTo>
                  <a:lnTo>
                    <a:pt x="2417" y="18784"/>
                  </a:lnTo>
                  <a:lnTo>
                    <a:pt x="0" y="30755"/>
                  </a:lnTo>
                  <a:lnTo>
                    <a:pt x="0" y="153774"/>
                  </a:lnTo>
                  <a:lnTo>
                    <a:pt x="2417" y="165745"/>
                  </a:lnTo>
                  <a:lnTo>
                    <a:pt x="9008" y="175521"/>
                  </a:lnTo>
                  <a:lnTo>
                    <a:pt x="18784" y="182112"/>
                  </a:lnTo>
                  <a:lnTo>
                    <a:pt x="30755" y="184529"/>
                  </a:lnTo>
                  <a:lnTo>
                    <a:pt x="1109037" y="184529"/>
                  </a:lnTo>
                  <a:lnTo>
                    <a:pt x="1121008" y="182112"/>
                  </a:lnTo>
                  <a:lnTo>
                    <a:pt x="1130784" y="175521"/>
                  </a:lnTo>
                  <a:lnTo>
                    <a:pt x="1137376" y="165745"/>
                  </a:lnTo>
                  <a:lnTo>
                    <a:pt x="1139793" y="153774"/>
                  </a:lnTo>
                  <a:lnTo>
                    <a:pt x="1139793" y="30755"/>
                  </a:lnTo>
                  <a:lnTo>
                    <a:pt x="1137376" y="18784"/>
                  </a:lnTo>
                  <a:lnTo>
                    <a:pt x="1130784" y="9008"/>
                  </a:lnTo>
                  <a:lnTo>
                    <a:pt x="1121008" y="2417"/>
                  </a:lnTo>
                  <a:lnTo>
                    <a:pt x="110903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600626" y="6466239"/>
              <a:ext cx="1139825" cy="184785"/>
            </a:xfrm>
            <a:custGeom>
              <a:avLst/>
              <a:gdLst/>
              <a:ahLst/>
              <a:cxnLst/>
              <a:rect l="l" t="t" r="r" b="b"/>
              <a:pathLst>
                <a:path w="1139825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9037" y="0"/>
                  </a:lnTo>
                  <a:lnTo>
                    <a:pt x="1121008" y="2416"/>
                  </a:lnTo>
                  <a:lnTo>
                    <a:pt x="1130784" y="9008"/>
                  </a:lnTo>
                  <a:lnTo>
                    <a:pt x="1137376" y="18784"/>
                  </a:lnTo>
                  <a:lnTo>
                    <a:pt x="1139793" y="30756"/>
                  </a:lnTo>
                  <a:lnTo>
                    <a:pt x="1139793" y="153773"/>
                  </a:lnTo>
                  <a:lnTo>
                    <a:pt x="1137376" y="165745"/>
                  </a:lnTo>
                  <a:lnTo>
                    <a:pt x="1130784" y="175521"/>
                  </a:lnTo>
                  <a:lnTo>
                    <a:pt x="1121008" y="182113"/>
                  </a:lnTo>
                  <a:lnTo>
                    <a:pt x="1109037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95471" y="7695183"/>
              <a:ext cx="1545336" cy="591312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3600626" y="7898561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5" y="0"/>
                  </a:lnTo>
                  <a:lnTo>
                    <a:pt x="18784" y="2416"/>
                  </a:lnTo>
                  <a:lnTo>
                    <a:pt x="9008" y="9007"/>
                  </a:lnTo>
                  <a:lnTo>
                    <a:pt x="2417" y="18783"/>
                  </a:lnTo>
                  <a:lnTo>
                    <a:pt x="0" y="30755"/>
                  </a:lnTo>
                  <a:lnTo>
                    <a:pt x="0" y="153774"/>
                  </a:lnTo>
                  <a:lnTo>
                    <a:pt x="2417" y="165745"/>
                  </a:lnTo>
                  <a:lnTo>
                    <a:pt x="9008" y="175521"/>
                  </a:lnTo>
                  <a:lnTo>
                    <a:pt x="18784" y="182112"/>
                  </a:lnTo>
                  <a:lnTo>
                    <a:pt x="30755" y="184529"/>
                  </a:lnTo>
                  <a:lnTo>
                    <a:pt x="1104849" y="184529"/>
                  </a:lnTo>
                  <a:lnTo>
                    <a:pt x="1116820" y="182112"/>
                  </a:lnTo>
                  <a:lnTo>
                    <a:pt x="1126596" y="175521"/>
                  </a:lnTo>
                  <a:lnTo>
                    <a:pt x="1133187" y="165745"/>
                  </a:lnTo>
                  <a:lnTo>
                    <a:pt x="1135604" y="153774"/>
                  </a:lnTo>
                  <a:lnTo>
                    <a:pt x="1135604" y="30755"/>
                  </a:lnTo>
                  <a:lnTo>
                    <a:pt x="1133187" y="18783"/>
                  </a:lnTo>
                  <a:lnTo>
                    <a:pt x="1126596" y="9007"/>
                  </a:lnTo>
                  <a:lnTo>
                    <a:pt x="1116820" y="2416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600626" y="7898561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8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7" y="18784"/>
                  </a:lnTo>
                  <a:lnTo>
                    <a:pt x="1135604" y="30756"/>
                  </a:lnTo>
                  <a:lnTo>
                    <a:pt x="1135604" y="153773"/>
                  </a:lnTo>
                  <a:lnTo>
                    <a:pt x="1133187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8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3692971" y="7909559"/>
            <a:ext cx="9632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395471" y="7417816"/>
            <a:ext cx="1545590" cy="594360"/>
            <a:chOff x="3395471" y="7417816"/>
            <a:chExt cx="1545590" cy="594360"/>
          </a:xfrm>
        </p:grpSpPr>
        <p:pic>
          <p:nvPicPr>
            <p:cNvPr id="86" name="object 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5471" y="7417816"/>
              <a:ext cx="1545336" cy="59436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600626" y="7622724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5" y="0"/>
                  </a:lnTo>
                  <a:lnTo>
                    <a:pt x="18784" y="2417"/>
                  </a:lnTo>
                  <a:lnTo>
                    <a:pt x="9008" y="9008"/>
                  </a:lnTo>
                  <a:lnTo>
                    <a:pt x="2417" y="18785"/>
                  </a:lnTo>
                  <a:lnTo>
                    <a:pt x="0" y="30756"/>
                  </a:lnTo>
                  <a:lnTo>
                    <a:pt x="0" y="153774"/>
                  </a:lnTo>
                  <a:lnTo>
                    <a:pt x="2417" y="165745"/>
                  </a:lnTo>
                  <a:lnTo>
                    <a:pt x="9008" y="175521"/>
                  </a:lnTo>
                  <a:lnTo>
                    <a:pt x="18784" y="182112"/>
                  </a:lnTo>
                  <a:lnTo>
                    <a:pt x="30755" y="184529"/>
                  </a:lnTo>
                  <a:lnTo>
                    <a:pt x="1104849" y="184529"/>
                  </a:lnTo>
                  <a:lnTo>
                    <a:pt x="1116820" y="182112"/>
                  </a:lnTo>
                  <a:lnTo>
                    <a:pt x="1126596" y="175521"/>
                  </a:lnTo>
                  <a:lnTo>
                    <a:pt x="1133187" y="165745"/>
                  </a:lnTo>
                  <a:lnTo>
                    <a:pt x="1135604" y="153774"/>
                  </a:lnTo>
                  <a:lnTo>
                    <a:pt x="1135604" y="30756"/>
                  </a:lnTo>
                  <a:lnTo>
                    <a:pt x="1133187" y="18785"/>
                  </a:lnTo>
                  <a:lnTo>
                    <a:pt x="1126596" y="9008"/>
                  </a:lnTo>
                  <a:lnTo>
                    <a:pt x="1116820" y="2417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600626" y="7622724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8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7" y="18784"/>
                  </a:lnTo>
                  <a:lnTo>
                    <a:pt x="1135604" y="30756"/>
                  </a:lnTo>
                  <a:lnTo>
                    <a:pt x="1135604" y="153773"/>
                  </a:lnTo>
                  <a:lnTo>
                    <a:pt x="1133187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8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3739009" y="7632192"/>
            <a:ext cx="8712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3395471" y="6866128"/>
            <a:ext cx="1545590" cy="868680"/>
            <a:chOff x="3395471" y="6866128"/>
            <a:chExt cx="1545590" cy="868680"/>
          </a:xfrm>
        </p:grpSpPr>
        <p:pic>
          <p:nvPicPr>
            <p:cNvPr id="91" name="object 9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95471" y="7143496"/>
              <a:ext cx="1545336" cy="59131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600626" y="7346887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5" y="0"/>
                  </a:lnTo>
                  <a:lnTo>
                    <a:pt x="18784" y="2417"/>
                  </a:lnTo>
                  <a:lnTo>
                    <a:pt x="9008" y="9008"/>
                  </a:lnTo>
                  <a:lnTo>
                    <a:pt x="2417" y="18785"/>
                  </a:lnTo>
                  <a:lnTo>
                    <a:pt x="0" y="30756"/>
                  </a:lnTo>
                  <a:lnTo>
                    <a:pt x="0" y="153774"/>
                  </a:lnTo>
                  <a:lnTo>
                    <a:pt x="2417" y="165745"/>
                  </a:lnTo>
                  <a:lnTo>
                    <a:pt x="9008" y="175521"/>
                  </a:lnTo>
                  <a:lnTo>
                    <a:pt x="18784" y="182112"/>
                  </a:lnTo>
                  <a:lnTo>
                    <a:pt x="30755" y="184529"/>
                  </a:lnTo>
                  <a:lnTo>
                    <a:pt x="1104849" y="184529"/>
                  </a:lnTo>
                  <a:lnTo>
                    <a:pt x="1116820" y="182112"/>
                  </a:lnTo>
                  <a:lnTo>
                    <a:pt x="1126596" y="175521"/>
                  </a:lnTo>
                  <a:lnTo>
                    <a:pt x="1133187" y="165745"/>
                  </a:lnTo>
                  <a:lnTo>
                    <a:pt x="1135604" y="153774"/>
                  </a:lnTo>
                  <a:lnTo>
                    <a:pt x="1135604" y="30756"/>
                  </a:lnTo>
                  <a:lnTo>
                    <a:pt x="1133187" y="18785"/>
                  </a:lnTo>
                  <a:lnTo>
                    <a:pt x="1126596" y="9008"/>
                  </a:lnTo>
                  <a:lnTo>
                    <a:pt x="1116820" y="2417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600626" y="7346887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9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8" y="18784"/>
                  </a:lnTo>
                  <a:lnTo>
                    <a:pt x="1135605" y="30756"/>
                  </a:lnTo>
                  <a:lnTo>
                    <a:pt x="1135605" y="153773"/>
                  </a:lnTo>
                  <a:lnTo>
                    <a:pt x="1133188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9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5471" y="6866128"/>
              <a:ext cx="1545336" cy="59436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600626" y="7071051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5" y="0"/>
                  </a:lnTo>
                  <a:lnTo>
                    <a:pt x="18784" y="2416"/>
                  </a:lnTo>
                  <a:lnTo>
                    <a:pt x="9008" y="9007"/>
                  </a:lnTo>
                  <a:lnTo>
                    <a:pt x="2417" y="18783"/>
                  </a:lnTo>
                  <a:lnTo>
                    <a:pt x="0" y="30755"/>
                  </a:lnTo>
                  <a:lnTo>
                    <a:pt x="0" y="153772"/>
                  </a:lnTo>
                  <a:lnTo>
                    <a:pt x="2417" y="165744"/>
                  </a:lnTo>
                  <a:lnTo>
                    <a:pt x="9008" y="175521"/>
                  </a:lnTo>
                  <a:lnTo>
                    <a:pt x="18784" y="182112"/>
                  </a:lnTo>
                  <a:lnTo>
                    <a:pt x="30755" y="184529"/>
                  </a:lnTo>
                  <a:lnTo>
                    <a:pt x="1104849" y="184529"/>
                  </a:lnTo>
                  <a:lnTo>
                    <a:pt x="1116820" y="182112"/>
                  </a:lnTo>
                  <a:lnTo>
                    <a:pt x="1126596" y="175521"/>
                  </a:lnTo>
                  <a:lnTo>
                    <a:pt x="1133187" y="165744"/>
                  </a:lnTo>
                  <a:lnTo>
                    <a:pt x="1135604" y="153772"/>
                  </a:lnTo>
                  <a:lnTo>
                    <a:pt x="1135604" y="30755"/>
                  </a:lnTo>
                  <a:lnTo>
                    <a:pt x="1133187" y="18783"/>
                  </a:lnTo>
                  <a:lnTo>
                    <a:pt x="1126596" y="9007"/>
                  </a:lnTo>
                  <a:lnTo>
                    <a:pt x="1116820" y="2416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600626" y="7071051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0" y="30756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4" y="2416"/>
                  </a:lnTo>
                  <a:lnTo>
                    <a:pt x="30755" y="0"/>
                  </a:lnTo>
                  <a:lnTo>
                    <a:pt x="1104848" y="0"/>
                  </a:lnTo>
                  <a:lnTo>
                    <a:pt x="1116820" y="2416"/>
                  </a:lnTo>
                  <a:lnTo>
                    <a:pt x="1126596" y="9008"/>
                  </a:lnTo>
                  <a:lnTo>
                    <a:pt x="1133187" y="18784"/>
                  </a:lnTo>
                  <a:lnTo>
                    <a:pt x="1135604" y="30756"/>
                  </a:lnTo>
                  <a:lnTo>
                    <a:pt x="1135604" y="153773"/>
                  </a:lnTo>
                  <a:lnTo>
                    <a:pt x="1133187" y="165745"/>
                  </a:lnTo>
                  <a:lnTo>
                    <a:pt x="1126596" y="175521"/>
                  </a:lnTo>
                  <a:lnTo>
                    <a:pt x="1116820" y="182113"/>
                  </a:lnTo>
                  <a:lnTo>
                    <a:pt x="1104848" y="184530"/>
                  </a:lnTo>
                  <a:lnTo>
                    <a:pt x="30755" y="184530"/>
                  </a:lnTo>
                  <a:lnTo>
                    <a:pt x="18784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3"/>
                  </a:lnTo>
                  <a:lnTo>
                    <a:pt x="0" y="30756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3741788" y="7083552"/>
            <a:ext cx="8667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oym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Tahoma"/>
              <a:cs typeface="Tahoma"/>
            </a:endParaRPr>
          </a:p>
          <a:p>
            <a:pPr marL="64135">
              <a:lnSpc>
                <a:spcPct val="100000"/>
              </a:lnSpc>
              <a:spcBef>
                <a:spcPts val="5"/>
              </a:spcBef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3392423" y="8088376"/>
            <a:ext cx="1548765" cy="591820"/>
            <a:chOff x="3392423" y="8088376"/>
            <a:chExt cx="1548765" cy="591820"/>
          </a:xfrm>
        </p:grpSpPr>
        <p:pic>
          <p:nvPicPr>
            <p:cNvPr id="99" name="object 9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2423" y="8088376"/>
              <a:ext cx="1548384" cy="59131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598401" y="8291743"/>
              <a:ext cx="1137920" cy="184785"/>
            </a:xfrm>
            <a:custGeom>
              <a:avLst/>
              <a:gdLst/>
              <a:ahLst/>
              <a:cxnLst/>
              <a:rect l="l" t="t" r="r" b="b"/>
              <a:pathLst>
                <a:path w="1137920" h="184784">
                  <a:moveTo>
                    <a:pt x="1107074" y="0"/>
                  </a:moveTo>
                  <a:lnTo>
                    <a:pt x="30755" y="0"/>
                  </a:lnTo>
                  <a:lnTo>
                    <a:pt x="18783" y="2416"/>
                  </a:lnTo>
                  <a:lnTo>
                    <a:pt x="9007" y="9007"/>
                  </a:lnTo>
                  <a:lnTo>
                    <a:pt x="2416" y="18783"/>
                  </a:lnTo>
                  <a:lnTo>
                    <a:pt x="0" y="30755"/>
                  </a:lnTo>
                  <a:lnTo>
                    <a:pt x="0" y="153774"/>
                  </a:lnTo>
                  <a:lnTo>
                    <a:pt x="2416" y="165745"/>
                  </a:lnTo>
                  <a:lnTo>
                    <a:pt x="9007" y="175521"/>
                  </a:lnTo>
                  <a:lnTo>
                    <a:pt x="18783" y="182112"/>
                  </a:lnTo>
                  <a:lnTo>
                    <a:pt x="30755" y="184529"/>
                  </a:lnTo>
                  <a:lnTo>
                    <a:pt x="1107074" y="184529"/>
                  </a:lnTo>
                  <a:lnTo>
                    <a:pt x="1119045" y="182112"/>
                  </a:lnTo>
                  <a:lnTo>
                    <a:pt x="1128821" y="175521"/>
                  </a:lnTo>
                  <a:lnTo>
                    <a:pt x="1135412" y="165745"/>
                  </a:lnTo>
                  <a:lnTo>
                    <a:pt x="1137829" y="153774"/>
                  </a:lnTo>
                  <a:lnTo>
                    <a:pt x="1137829" y="30755"/>
                  </a:lnTo>
                  <a:lnTo>
                    <a:pt x="1135412" y="18783"/>
                  </a:lnTo>
                  <a:lnTo>
                    <a:pt x="1128821" y="9007"/>
                  </a:lnTo>
                  <a:lnTo>
                    <a:pt x="1119045" y="2416"/>
                  </a:lnTo>
                  <a:lnTo>
                    <a:pt x="110707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598401" y="8291743"/>
              <a:ext cx="1137920" cy="184785"/>
            </a:xfrm>
            <a:custGeom>
              <a:avLst/>
              <a:gdLst/>
              <a:ahLst/>
              <a:cxnLst/>
              <a:rect l="l" t="t" r="r" b="b"/>
              <a:pathLst>
                <a:path w="1137920" h="184784">
                  <a:moveTo>
                    <a:pt x="0" y="30755"/>
                  </a:moveTo>
                  <a:lnTo>
                    <a:pt x="2416" y="18784"/>
                  </a:lnTo>
                  <a:lnTo>
                    <a:pt x="9008" y="9008"/>
                  </a:lnTo>
                  <a:lnTo>
                    <a:pt x="18783" y="2416"/>
                  </a:lnTo>
                  <a:lnTo>
                    <a:pt x="30755" y="0"/>
                  </a:lnTo>
                  <a:lnTo>
                    <a:pt x="1107074" y="0"/>
                  </a:lnTo>
                  <a:lnTo>
                    <a:pt x="1119045" y="2416"/>
                  </a:lnTo>
                  <a:lnTo>
                    <a:pt x="1128821" y="9008"/>
                  </a:lnTo>
                  <a:lnTo>
                    <a:pt x="1135412" y="18784"/>
                  </a:lnTo>
                  <a:lnTo>
                    <a:pt x="1137829" y="30755"/>
                  </a:lnTo>
                  <a:lnTo>
                    <a:pt x="1137829" y="153774"/>
                  </a:lnTo>
                  <a:lnTo>
                    <a:pt x="1135412" y="165745"/>
                  </a:lnTo>
                  <a:lnTo>
                    <a:pt x="1128821" y="175521"/>
                  </a:lnTo>
                  <a:lnTo>
                    <a:pt x="1119045" y="182113"/>
                  </a:lnTo>
                  <a:lnTo>
                    <a:pt x="1107074" y="184530"/>
                  </a:lnTo>
                  <a:lnTo>
                    <a:pt x="30755" y="184530"/>
                  </a:lnTo>
                  <a:lnTo>
                    <a:pt x="18783" y="182113"/>
                  </a:lnTo>
                  <a:lnTo>
                    <a:pt x="9008" y="175521"/>
                  </a:lnTo>
                  <a:lnTo>
                    <a:pt x="2416" y="165745"/>
                  </a:lnTo>
                  <a:lnTo>
                    <a:pt x="0" y="153774"/>
                  </a:lnTo>
                  <a:lnTo>
                    <a:pt x="0" y="30755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3758138" y="8302752"/>
            <a:ext cx="8312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Prod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oy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3404615" y="6494271"/>
            <a:ext cx="1539240" cy="594360"/>
            <a:chOff x="3404615" y="6494271"/>
            <a:chExt cx="1539240" cy="594360"/>
          </a:xfrm>
        </p:grpSpPr>
        <p:pic>
          <p:nvPicPr>
            <p:cNvPr id="104" name="object 10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4615" y="6494271"/>
              <a:ext cx="1539239" cy="594359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610151" y="6700244"/>
              <a:ext cx="1130300" cy="184785"/>
            </a:xfrm>
            <a:custGeom>
              <a:avLst/>
              <a:gdLst/>
              <a:ahLst/>
              <a:cxnLst/>
              <a:rect l="l" t="t" r="r" b="b"/>
              <a:pathLst>
                <a:path w="1130300" h="184784">
                  <a:moveTo>
                    <a:pt x="1099513" y="0"/>
                  </a:moveTo>
                  <a:lnTo>
                    <a:pt x="30754" y="0"/>
                  </a:lnTo>
                  <a:lnTo>
                    <a:pt x="18783" y="2416"/>
                  </a:lnTo>
                  <a:lnTo>
                    <a:pt x="9007" y="9007"/>
                  </a:lnTo>
                  <a:lnTo>
                    <a:pt x="2416" y="18783"/>
                  </a:lnTo>
                  <a:lnTo>
                    <a:pt x="0" y="30755"/>
                  </a:lnTo>
                  <a:lnTo>
                    <a:pt x="0" y="153775"/>
                  </a:lnTo>
                  <a:lnTo>
                    <a:pt x="2416" y="165746"/>
                  </a:lnTo>
                  <a:lnTo>
                    <a:pt x="9007" y="175521"/>
                  </a:lnTo>
                  <a:lnTo>
                    <a:pt x="18783" y="182112"/>
                  </a:lnTo>
                  <a:lnTo>
                    <a:pt x="30754" y="184529"/>
                  </a:lnTo>
                  <a:lnTo>
                    <a:pt x="1099513" y="184529"/>
                  </a:lnTo>
                  <a:lnTo>
                    <a:pt x="1111484" y="182112"/>
                  </a:lnTo>
                  <a:lnTo>
                    <a:pt x="1121260" y="175521"/>
                  </a:lnTo>
                  <a:lnTo>
                    <a:pt x="1127851" y="165746"/>
                  </a:lnTo>
                  <a:lnTo>
                    <a:pt x="1130268" y="153775"/>
                  </a:lnTo>
                  <a:lnTo>
                    <a:pt x="1130268" y="30755"/>
                  </a:lnTo>
                  <a:lnTo>
                    <a:pt x="1127851" y="18783"/>
                  </a:lnTo>
                  <a:lnTo>
                    <a:pt x="1121260" y="9007"/>
                  </a:lnTo>
                  <a:lnTo>
                    <a:pt x="1111484" y="2416"/>
                  </a:lnTo>
                  <a:lnTo>
                    <a:pt x="109951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610151" y="6700244"/>
              <a:ext cx="1130300" cy="184785"/>
            </a:xfrm>
            <a:custGeom>
              <a:avLst/>
              <a:gdLst/>
              <a:ahLst/>
              <a:cxnLst/>
              <a:rect l="l" t="t" r="r" b="b"/>
              <a:pathLst>
                <a:path w="1130300" h="184784">
                  <a:moveTo>
                    <a:pt x="0" y="30755"/>
                  </a:moveTo>
                  <a:lnTo>
                    <a:pt x="2416" y="18783"/>
                  </a:lnTo>
                  <a:lnTo>
                    <a:pt x="9007" y="9007"/>
                  </a:lnTo>
                  <a:lnTo>
                    <a:pt x="18783" y="2416"/>
                  </a:lnTo>
                  <a:lnTo>
                    <a:pt x="30754" y="0"/>
                  </a:lnTo>
                  <a:lnTo>
                    <a:pt x="1099513" y="0"/>
                  </a:lnTo>
                  <a:lnTo>
                    <a:pt x="1111484" y="2416"/>
                  </a:lnTo>
                  <a:lnTo>
                    <a:pt x="1121260" y="9007"/>
                  </a:lnTo>
                  <a:lnTo>
                    <a:pt x="1127851" y="18783"/>
                  </a:lnTo>
                  <a:lnTo>
                    <a:pt x="1130268" y="30755"/>
                  </a:lnTo>
                  <a:lnTo>
                    <a:pt x="1130268" y="153775"/>
                  </a:lnTo>
                  <a:lnTo>
                    <a:pt x="1127851" y="165746"/>
                  </a:lnTo>
                  <a:lnTo>
                    <a:pt x="1121260" y="175522"/>
                  </a:lnTo>
                  <a:lnTo>
                    <a:pt x="1111484" y="182113"/>
                  </a:lnTo>
                  <a:lnTo>
                    <a:pt x="1099513" y="184530"/>
                  </a:lnTo>
                  <a:lnTo>
                    <a:pt x="30754" y="184530"/>
                  </a:lnTo>
                  <a:lnTo>
                    <a:pt x="18783" y="182113"/>
                  </a:lnTo>
                  <a:lnTo>
                    <a:pt x="9007" y="175522"/>
                  </a:lnTo>
                  <a:lnTo>
                    <a:pt x="2416" y="165746"/>
                  </a:lnTo>
                  <a:lnTo>
                    <a:pt x="0" y="153775"/>
                  </a:lnTo>
                  <a:lnTo>
                    <a:pt x="0" y="30755"/>
                  </a:lnTo>
                  <a:close/>
                </a:path>
              </a:pathLst>
            </a:custGeom>
            <a:ln w="12700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3662126" y="6477000"/>
            <a:ext cx="1029969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Bu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Tes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5218176" y="5461000"/>
            <a:ext cx="1713230" cy="554990"/>
            <a:chOff x="5218176" y="5461000"/>
            <a:chExt cx="1713230" cy="554990"/>
          </a:xfrm>
        </p:grpSpPr>
        <p:pic>
          <p:nvPicPr>
            <p:cNvPr id="109" name="object 10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8176" y="5461000"/>
              <a:ext cx="1712976" cy="55473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5422703" y="5587946"/>
              <a:ext cx="1304925" cy="223520"/>
            </a:xfrm>
            <a:custGeom>
              <a:avLst/>
              <a:gdLst/>
              <a:ahLst/>
              <a:cxnLst/>
              <a:rect l="l" t="t" r="r" b="b"/>
              <a:pathLst>
                <a:path w="1304925" h="223520">
                  <a:moveTo>
                    <a:pt x="1267174" y="0"/>
                  </a:moveTo>
                  <a:lnTo>
                    <a:pt x="37190" y="0"/>
                  </a:lnTo>
                  <a:lnTo>
                    <a:pt x="22714" y="2922"/>
                  </a:lnTo>
                  <a:lnTo>
                    <a:pt x="10892" y="10893"/>
                  </a:lnTo>
                  <a:lnTo>
                    <a:pt x="2922" y="22714"/>
                  </a:lnTo>
                  <a:lnTo>
                    <a:pt x="0" y="37191"/>
                  </a:lnTo>
                  <a:lnTo>
                    <a:pt x="0" y="185947"/>
                  </a:lnTo>
                  <a:lnTo>
                    <a:pt x="2922" y="200423"/>
                  </a:lnTo>
                  <a:lnTo>
                    <a:pt x="10892" y="212244"/>
                  </a:lnTo>
                  <a:lnTo>
                    <a:pt x="22714" y="220215"/>
                  </a:lnTo>
                  <a:lnTo>
                    <a:pt x="37190" y="223137"/>
                  </a:lnTo>
                  <a:lnTo>
                    <a:pt x="1267174" y="223137"/>
                  </a:lnTo>
                  <a:lnTo>
                    <a:pt x="1281650" y="220215"/>
                  </a:lnTo>
                  <a:lnTo>
                    <a:pt x="1293471" y="212244"/>
                  </a:lnTo>
                  <a:lnTo>
                    <a:pt x="1301442" y="200423"/>
                  </a:lnTo>
                  <a:lnTo>
                    <a:pt x="1304364" y="185947"/>
                  </a:lnTo>
                  <a:lnTo>
                    <a:pt x="1304364" y="37191"/>
                  </a:lnTo>
                  <a:lnTo>
                    <a:pt x="1301442" y="22714"/>
                  </a:lnTo>
                  <a:lnTo>
                    <a:pt x="1293471" y="10893"/>
                  </a:lnTo>
                  <a:lnTo>
                    <a:pt x="1281650" y="2922"/>
                  </a:lnTo>
                  <a:lnTo>
                    <a:pt x="1267174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422703" y="5587946"/>
              <a:ext cx="1304925" cy="223520"/>
            </a:xfrm>
            <a:custGeom>
              <a:avLst/>
              <a:gdLst/>
              <a:ahLst/>
              <a:cxnLst/>
              <a:rect l="l" t="t" r="r" b="b"/>
              <a:pathLst>
                <a:path w="1304925" h="223520">
                  <a:moveTo>
                    <a:pt x="0" y="37191"/>
                  </a:moveTo>
                  <a:lnTo>
                    <a:pt x="2922" y="22714"/>
                  </a:lnTo>
                  <a:lnTo>
                    <a:pt x="10892" y="10892"/>
                  </a:lnTo>
                  <a:lnTo>
                    <a:pt x="22714" y="2922"/>
                  </a:lnTo>
                  <a:lnTo>
                    <a:pt x="37190" y="0"/>
                  </a:lnTo>
                  <a:lnTo>
                    <a:pt x="1267174" y="0"/>
                  </a:lnTo>
                  <a:lnTo>
                    <a:pt x="1281650" y="2922"/>
                  </a:lnTo>
                  <a:lnTo>
                    <a:pt x="1293472" y="10892"/>
                  </a:lnTo>
                  <a:lnTo>
                    <a:pt x="1301442" y="22714"/>
                  </a:lnTo>
                  <a:lnTo>
                    <a:pt x="1304365" y="37191"/>
                  </a:lnTo>
                  <a:lnTo>
                    <a:pt x="1304365" y="185946"/>
                  </a:lnTo>
                  <a:lnTo>
                    <a:pt x="1301442" y="200422"/>
                  </a:lnTo>
                  <a:lnTo>
                    <a:pt x="1293472" y="212244"/>
                  </a:lnTo>
                  <a:lnTo>
                    <a:pt x="1281650" y="220214"/>
                  </a:lnTo>
                  <a:lnTo>
                    <a:pt x="1267174" y="223137"/>
                  </a:lnTo>
                  <a:lnTo>
                    <a:pt x="37190" y="223137"/>
                  </a:lnTo>
                  <a:lnTo>
                    <a:pt x="22714" y="220214"/>
                  </a:lnTo>
                  <a:lnTo>
                    <a:pt x="10892" y="212244"/>
                  </a:lnTo>
                  <a:lnTo>
                    <a:pt x="2922" y="200422"/>
                  </a:lnTo>
                  <a:lnTo>
                    <a:pt x="0" y="185946"/>
                  </a:lnTo>
                  <a:lnTo>
                    <a:pt x="0" y="37191"/>
                  </a:lnTo>
                  <a:close/>
                </a:path>
              </a:pathLst>
            </a:custGeom>
            <a:ln w="12700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5510528" y="5617464"/>
            <a:ext cx="1141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</a:pP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157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548" y="8725437"/>
            <a:ext cx="93703" cy="12902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0920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384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35" baseline="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900" spc="-142" baseline="462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900" spc="-37" baseline="4629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199" y="5461000"/>
            <a:ext cx="6094730" cy="3429000"/>
            <a:chOff x="838199" y="5461000"/>
            <a:chExt cx="6094730" cy="3429000"/>
          </a:xfrm>
        </p:grpSpPr>
        <p:sp>
          <p:nvSpPr>
            <p:cNvPr id="9" name="object 9"/>
            <p:cNvSpPr/>
            <p:nvPr/>
          </p:nvSpPr>
          <p:spPr>
            <a:xfrm>
              <a:off x="838199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12" y="0"/>
                  </a:lnTo>
                  <a:lnTo>
                    <a:pt x="6094412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601028" y="8418324"/>
              <a:ext cx="805180" cy="119380"/>
            </a:xfrm>
            <a:custGeom>
              <a:avLst/>
              <a:gdLst/>
              <a:ahLst/>
              <a:cxnLst/>
              <a:rect l="l" t="t" r="r" b="b"/>
              <a:pathLst>
                <a:path w="805179" h="119379">
                  <a:moveTo>
                    <a:pt x="804617" y="0"/>
                  </a:moveTo>
                  <a:lnTo>
                    <a:pt x="803838" y="23160"/>
                  </a:lnTo>
                  <a:lnTo>
                    <a:pt x="801713" y="42072"/>
                  </a:lnTo>
                  <a:lnTo>
                    <a:pt x="798561" y="54823"/>
                  </a:lnTo>
                  <a:lnTo>
                    <a:pt x="794701" y="59499"/>
                  </a:lnTo>
                  <a:lnTo>
                    <a:pt x="415265" y="59498"/>
                  </a:lnTo>
                  <a:lnTo>
                    <a:pt x="411406" y="64173"/>
                  </a:lnTo>
                  <a:lnTo>
                    <a:pt x="408254" y="76924"/>
                  </a:lnTo>
                  <a:lnTo>
                    <a:pt x="406129" y="95837"/>
                  </a:lnTo>
                  <a:lnTo>
                    <a:pt x="405349" y="118996"/>
                  </a:lnTo>
                  <a:lnTo>
                    <a:pt x="404570" y="95837"/>
                  </a:lnTo>
                  <a:lnTo>
                    <a:pt x="402445" y="76924"/>
                  </a:lnTo>
                  <a:lnTo>
                    <a:pt x="399293" y="64173"/>
                  </a:lnTo>
                  <a:lnTo>
                    <a:pt x="395433" y="59498"/>
                  </a:lnTo>
                  <a:lnTo>
                    <a:pt x="9916" y="59498"/>
                  </a:lnTo>
                  <a:lnTo>
                    <a:pt x="6056" y="54822"/>
                  </a:lnTo>
                  <a:lnTo>
                    <a:pt x="2904" y="42071"/>
                  </a:lnTo>
                  <a:lnTo>
                    <a:pt x="779" y="23159"/>
                  </a:lnTo>
                  <a:lnTo>
                    <a:pt x="0" y="0"/>
                  </a:lnTo>
                </a:path>
              </a:pathLst>
            </a:custGeom>
            <a:ln w="50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59961" y="8418491"/>
              <a:ext cx="1029969" cy="119380"/>
            </a:xfrm>
            <a:custGeom>
              <a:avLst/>
              <a:gdLst/>
              <a:ahLst/>
              <a:cxnLst/>
              <a:rect l="l" t="t" r="r" b="b"/>
              <a:pathLst>
                <a:path w="1029970" h="119379">
                  <a:moveTo>
                    <a:pt x="1029614" y="1"/>
                  </a:moveTo>
                  <a:lnTo>
                    <a:pt x="1028834" y="23160"/>
                  </a:lnTo>
                  <a:lnTo>
                    <a:pt x="1026709" y="42072"/>
                  </a:lnTo>
                  <a:lnTo>
                    <a:pt x="1023557" y="54823"/>
                  </a:lnTo>
                  <a:lnTo>
                    <a:pt x="1019698" y="59499"/>
                  </a:lnTo>
                  <a:lnTo>
                    <a:pt x="528615" y="59498"/>
                  </a:lnTo>
                  <a:lnTo>
                    <a:pt x="524755" y="64174"/>
                  </a:lnTo>
                  <a:lnTo>
                    <a:pt x="521603" y="76924"/>
                  </a:lnTo>
                  <a:lnTo>
                    <a:pt x="519478" y="95837"/>
                  </a:lnTo>
                  <a:lnTo>
                    <a:pt x="518699" y="118996"/>
                  </a:lnTo>
                  <a:lnTo>
                    <a:pt x="517920" y="95837"/>
                  </a:lnTo>
                  <a:lnTo>
                    <a:pt x="515795" y="76924"/>
                  </a:lnTo>
                  <a:lnTo>
                    <a:pt x="512643" y="64174"/>
                  </a:lnTo>
                  <a:lnTo>
                    <a:pt x="508784" y="59498"/>
                  </a:lnTo>
                  <a:lnTo>
                    <a:pt x="9915" y="59498"/>
                  </a:lnTo>
                  <a:lnTo>
                    <a:pt x="6055" y="54822"/>
                  </a:lnTo>
                  <a:lnTo>
                    <a:pt x="2904" y="42071"/>
                  </a:lnTo>
                  <a:lnTo>
                    <a:pt x="779" y="23159"/>
                  </a:lnTo>
                  <a:lnTo>
                    <a:pt x="0" y="0"/>
                  </a:lnTo>
                </a:path>
              </a:pathLst>
            </a:custGeom>
            <a:ln w="50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99733" y="8547607"/>
            <a:ext cx="1752600" cy="30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02335" algn="l"/>
              </a:tabLst>
            </a:pP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700">
              <a:latin typeface="Tahoma"/>
              <a:cs typeface="Tahoma"/>
            </a:endParaRPr>
          </a:p>
          <a:p>
            <a:pPr marL="770890">
              <a:lnSpc>
                <a:spcPct val="100000"/>
              </a:lnSpc>
              <a:spcBef>
                <a:spcPts val="625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4890" y="5446776"/>
            <a:ext cx="71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8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9626" y="6849093"/>
            <a:ext cx="342721" cy="34272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752091" y="7200900"/>
            <a:ext cx="2578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Dev/QA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12907" y="6841504"/>
            <a:ext cx="342720" cy="34272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868890" y="7194804"/>
            <a:ext cx="2406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62001" y="6841504"/>
            <a:ext cx="342721" cy="34272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961908" y="7194804"/>
            <a:ext cx="3524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07921" y="6557924"/>
            <a:ext cx="4154170" cy="915035"/>
          </a:xfrm>
          <a:custGeom>
            <a:avLst/>
            <a:gdLst/>
            <a:ahLst/>
            <a:cxnLst/>
            <a:rect l="l" t="t" r="r" b="b"/>
            <a:pathLst>
              <a:path w="4154170" h="915034">
                <a:moveTo>
                  <a:pt x="795159" y="457873"/>
                </a:moveTo>
                <a:lnTo>
                  <a:pt x="731659" y="426123"/>
                </a:lnTo>
                <a:lnTo>
                  <a:pt x="731659" y="454698"/>
                </a:lnTo>
                <a:lnTo>
                  <a:pt x="0" y="454698"/>
                </a:lnTo>
                <a:lnTo>
                  <a:pt x="0" y="461048"/>
                </a:lnTo>
                <a:lnTo>
                  <a:pt x="731659" y="461048"/>
                </a:lnTo>
                <a:lnTo>
                  <a:pt x="731659" y="489623"/>
                </a:lnTo>
                <a:lnTo>
                  <a:pt x="788809" y="461048"/>
                </a:lnTo>
                <a:lnTo>
                  <a:pt x="795159" y="457873"/>
                </a:lnTo>
                <a:close/>
              </a:path>
              <a:path w="4154170" h="915034">
                <a:moveTo>
                  <a:pt x="1895957" y="465366"/>
                </a:moveTo>
                <a:lnTo>
                  <a:pt x="1844535" y="465366"/>
                </a:lnTo>
                <a:lnTo>
                  <a:pt x="1838185" y="465366"/>
                </a:lnTo>
                <a:lnTo>
                  <a:pt x="1838007" y="493890"/>
                </a:lnTo>
                <a:lnTo>
                  <a:pt x="1895957" y="465366"/>
                </a:lnTo>
                <a:close/>
              </a:path>
              <a:path w="4154170" h="915034">
                <a:moveTo>
                  <a:pt x="1901698" y="462534"/>
                </a:moveTo>
                <a:lnTo>
                  <a:pt x="1838401" y="430403"/>
                </a:lnTo>
                <a:lnTo>
                  <a:pt x="1838223" y="458978"/>
                </a:lnTo>
                <a:lnTo>
                  <a:pt x="1137907" y="454698"/>
                </a:lnTo>
                <a:lnTo>
                  <a:pt x="1137869" y="461048"/>
                </a:lnTo>
                <a:lnTo>
                  <a:pt x="1838185" y="465328"/>
                </a:lnTo>
                <a:lnTo>
                  <a:pt x="1844535" y="465366"/>
                </a:lnTo>
                <a:lnTo>
                  <a:pt x="1896033" y="465328"/>
                </a:lnTo>
                <a:lnTo>
                  <a:pt x="1901698" y="462534"/>
                </a:lnTo>
                <a:close/>
              </a:path>
              <a:path w="4154170" h="915034">
                <a:moveTo>
                  <a:pt x="3004985" y="454952"/>
                </a:moveTo>
                <a:lnTo>
                  <a:pt x="2999638" y="452348"/>
                </a:lnTo>
                <a:lnTo>
                  <a:pt x="2941167" y="423837"/>
                </a:lnTo>
                <a:lnTo>
                  <a:pt x="2941447" y="452412"/>
                </a:lnTo>
                <a:lnTo>
                  <a:pt x="2244382" y="459359"/>
                </a:lnTo>
                <a:lnTo>
                  <a:pt x="2244445" y="465709"/>
                </a:lnTo>
                <a:lnTo>
                  <a:pt x="2941510" y="458762"/>
                </a:lnTo>
                <a:lnTo>
                  <a:pt x="2941802" y="487324"/>
                </a:lnTo>
                <a:lnTo>
                  <a:pt x="3004985" y="454952"/>
                </a:lnTo>
                <a:close/>
              </a:path>
              <a:path w="4154170" h="915034">
                <a:moveTo>
                  <a:pt x="4154081" y="454952"/>
                </a:moveTo>
                <a:lnTo>
                  <a:pt x="4147731" y="451777"/>
                </a:lnTo>
                <a:lnTo>
                  <a:pt x="4090581" y="423202"/>
                </a:lnTo>
                <a:lnTo>
                  <a:pt x="4090581" y="451777"/>
                </a:lnTo>
                <a:lnTo>
                  <a:pt x="3946766" y="451777"/>
                </a:lnTo>
                <a:lnTo>
                  <a:pt x="3945318" y="444601"/>
                </a:lnTo>
                <a:lnTo>
                  <a:pt x="3938511" y="434505"/>
                </a:lnTo>
                <a:lnTo>
                  <a:pt x="3928427" y="427697"/>
                </a:lnTo>
                <a:lnTo>
                  <a:pt x="3919245" y="425843"/>
                </a:lnTo>
                <a:lnTo>
                  <a:pt x="3919245" y="425208"/>
                </a:lnTo>
                <a:lnTo>
                  <a:pt x="3919245" y="0"/>
                </a:lnTo>
                <a:lnTo>
                  <a:pt x="3912895" y="0"/>
                </a:lnTo>
                <a:lnTo>
                  <a:pt x="3912895" y="425843"/>
                </a:lnTo>
                <a:lnTo>
                  <a:pt x="3903713" y="427697"/>
                </a:lnTo>
                <a:lnTo>
                  <a:pt x="3893616" y="434505"/>
                </a:lnTo>
                <a:lnTo>
                  <a:pt x="3886809" y="444601"/>
                </a:lnTo>
                <a:lnTo>
                  <a:pt x="3885361" y="451777"/>
                </a:lnTo>
                <a:lnTo>
                  <a:pt x="3545636" y="451777"/>
                </a:lnTo>
                <a:lnTo>
                  <a:pt x="3544379" y="445516"/>
                </a:lnTo>
                <a:lnTo>
                  <a:pt x="3537572" y="435419"/>
                </a:lnTo>
                <a:lnTo>
                  <a:pt x="3527475" y="428612"/>
                </a:lnTo>
                <a:lnTo>
                  <a:pt x="3515118" y="426123"/>
                </a:lnTo>
                <a:lnTo>
                  <a:pt x="3502761" y="428612"/>
                </a:lnTo>
                <a:lnTo>
                  <a:pt x="3492665" y="435419"/>
                </a:lnTo>
                <a:lnTo>
                  <a:pt x="3485870" y="445516"/>
                </a:lnTo>
                <a:lnTo>
                  <a:pt x="3484600" y="451777"/>
                </a:lnTo>
                <a:lnTo>
                  <a:pt x="3347707" y="451777"/>
                </a:lnTo>
                <a:lnTo>
                  <a:pt x="3347707" y="458127"/>
                </a:lnTo>
                <a:lnTo>
                  <a:pt x="3483419" y="458127"/>
                </a:lnTo>
                <a:lnTo>
                  <a:pt x="3485870" y="470230"/>
                </a:lnTo>
                <a:lnTo>
                  <a:pt x="3492665" y="480326"/>
                </a:lnTo>
                <a:lnTo>
                  <a:pt x="3502761" y="487121"/>
                </a:lnTo>
                <a:lnTo>
                  <a:pt x="3511943" y="488975"/>
                </a:lnTo>
                <a:lnTo>
                  <a:pt x="3511943" y="914831"/>
                </a:lnTo>
                <a:lnTo>
                  <a:pt x="3518293" y="914831"/>
                </a:lnTo>
                <a:lnTo>
                  <a:pt x="3518293" y="489623"/>
                </a:lnTo>
                <a:lnTo>
                  <a:pt x="3518293" y="488975"/>
                </a:lnTo>
                <a:lnTo>
                  <a:pt x="3527475" y="487121"/>
                </a:lnTo>
                <a:lnTo>
                  <a:pt x="3537572" y="480326"/>
                </a:lnTo>
                <a:lnTo>
                  <a:pt x="3544379" y="470230"/>
                </a:lnTo>
                <a:lnTo>
                  <a:pt x="3546805" y="458127"/>
                </a:lnTo>
                <a:lnTo>
                  <a:pt x="3884549" y="458127"/>
                </a:lnTo>
                <a:lnTo>
                  <a:pt x="3886809" y="469315"/>
                </a:lnTo>
                <a:lnTo>
                  <a:pt x="3893616" y="479412"/>
                </a:lnTo>
                <a:lnTo>
                  <a:pt x="3903713" y="486206"/>
                </a:lnTo>
                <a:lnTo>
                  <a:pt x="3916070" y="488708"/>
                </a:lnTo>
                <a:lnTo>
                  <a:pt x="3928427" y="486206"/>
                </a:lnTo>
                <a:lnTo>
                  <a:pt x="3938511" y="479412"/>
                </a:lnTo>
                <a:lnTo>
                  <a:pt x="3945318" y="469315"/>
                </a:lnTo>
                <a:lnTo>
                  <a:pt x="3947579" y="458127"/>
                </a:lnTo>
                <a:lnTo>
                  <a:pt x="4090581" y="458127"/>
                </a:lnTo>
                <a:lnTo>
                  <a:pt x="4090581" y="486702"/>
                </a:lnTo>
                <a:lnTo>
                  <a:pt x="4147731" y="458127"/>
                </a:lnTo>
                <a:lnTo>
                  <a:pt x="4154081" y="454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76333" y="7203947"/>
            <a:ext cx="3289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9411" y="5660644"/>
            <a:ext cx="4212590" cy="556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Traditional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14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Deployment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Workflow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ahoma"/>
              <a:cs typeface="Tahoma"/>
            </a:endParaRPr>
          </a:p>
          <a:p>
            <a:pPr marR="774700" algn="r">
              <a:lnSpc>
                <a:spcPct val="100000"/>
              </a:lnSpc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QA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55333" y="7743443"/>
            <a:ext cx="1460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52541" y="6088379"/>
            <a:ext cx="3524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Operations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85716" y="8418723"/>
            <a:ext cx="2335530" cy="119380"/>
          </a:xfrm>
          <a:custGeom>
            <a:avLst/>
            <a:gdLst/>
            <a:ahLst/>
            <a:cxnLst/>
            <a:rect l="l" t="t" r="r" b="b"/>
            <a:pathLst>
              <a:path w="2335529" h="119379">
                <a:moveTo>
                  <a:pt x="2335335" y="0"/>
                </a:moveTo>
                <a:lnTo>
                  <a:pt x="2334555" y="23159"/>
                </a:lnTo>
                <a:lnTo>
                  <a:pt x="2332430" y="42071"/>
                </a:lnTo>
                <a:lnTo>
                  <a:pt x="2329278" y="54822"/>
                </a:lnTo>
                <a:lnTo>
                  <a:pt x="2325418" y="59497"/>
                </a:lnTo>
                <a:lnTo>
                  <a:pt x="1186411" y="59497"/>
                </a:lnTo>
                <a:lnTo>
                  <a:pt x="1182550" y="64173"/>
                </a:lnTo>
                <a:lnTo>
                  <a:pt x="1179398" y="76924"/>
                </a:lnTo>
                <a:lnTo>
                  <a:pt x="1177273" y="95836"/>
                </a:lnTo>
                <a:lnTo>
                  <a:pt x="1176494" y="118995"/>
                </a:lnTo>
                <a:lnTo>
                  <a:pt x="1175714" y="95836"/>
                </a:lnTo>
                <a:lnTo>
                  <a:pt x="1173589" y="76924"/>
                </a:lnTo>
                <a:lnTo>
                  <a:pt x="1170437" y="64173"/>
                </a:lnTo>
                <a:lnTo>
                  <a:pt x="1166577" y="59497"/>
                </a:lnTo>
                <a:lnTo>
                  <a:pt x="9917" y="59497"/>
                </a:lnTo>
                <a:lnTo>
                  <a:pt x="6056" y="54822"/>
                </a:lnTo>
                <a:lnTo>
                  <a:pt x="2904" y="42071"/>
                </a:lnTo>
                <a:lnTo>
                  <a:pt x="779" y="23159"/>
                </a:lnTo>
                <a:lnTo>
                  <a:pt x="0" y="0"/>
                </a:lnTo>
              </a:path>
            </a:pathLst>
          </a:custGeom>
          <a:ln w="50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10920" y="8547607"/>
            <a:ext cx="1710689" cy="30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7425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spc="-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32503" y="8418324"/>
            <a:ext cx="1016000" cy="119380"/>
          </a:xfrm>
          <a:custGeom>
            <a:avLst/>
            <a:gdLst/>
            <a:ahLst/>
            <a:cxnLst/>
            <a:rect l="l" t="t" r="r" b="b"/>
            <a:pathLst>
              <a:path w="1016000" h="119379">
                <a:moveTo>
                  <a:pt x="1016005" y="1"/>
                </a:moveTo>
                <a:lnTo>
                  <a:pt x="1015226" y="23160"/>
                </a:lnTo>
                <a:lnTo>
                  <a:pt x="1013101" y="42072"/>
                </a:lnTo>
                <a:lnTo>
                  <a:pt x="1009949" y="54823"/>
                </a:lnTo>
                <a:lnTo>
                  <a:pt x="1006090" y="59499"/>
                </a:lnTo>
                <a:lnTo>
                  <a:pt x="521759" y="59498"/>
                </a:lnTo>
                <a:lnTo>
                  <a:pt x="517899" y="64173"/>
                </a:lnTo>
                <a:lnTo>
                  <a:pt x="514748" y="76924"/>
                </a:lnTo>
                <a:lnTo>
                  <a:pt x="512623" y="95837"/>
                </a:lnTo>
                <a:lnTo>
                  <a:pt x="511844" y="118996"/>
                </a:lnTo>
                <a:lnTo>
                  <a:pt x="511064" y="95837"/>
                </a:lnTo>
                <a:lnTo>
                  <a:pt x="508939" y="76924"/>
                </a:lnTo>
                <a:lnTo>
                  <a:pt x="505787" y="64173"/>
                </a:lnTo>
                <a:lnTo>
                  <a:pt x="501928" y="59498"/>
                </a:lnTo>
                <a:lnTo>
                  <a:pt x="9915" y="59498"/>
                </a:lnTo>
                <a:lnTo>
                  <a:pt x="6056" y="54822"/>
                </a:lnTo>
                <a:lnTo>
                  <a:pt x="2904" y="42071"/>
                </a:lnTo>
                <a:lnTo>
                  <a:pt x="779" y="23159"/>
                </a:lnTo>
                <a:lnTo>
                  <a:pt x="0" y="0"/>
                </a:lnTo>
              </a:path>
            </a:pathLst>
          </a:custGeom>
          <a:ln w="50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649187" y="8547607"/>
            <a:ext cx="795655" cy="297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spc="-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700">
              <a:latin typeface="Tahoma"/>
              <a:cs typeface="Tahoma"/>
            </a:endParaRPr>
          </a:p>
          <a:p>
            <a:pPr marL="186055">
              <a:lnSpc>
                <a:spcPct val="100000"/>
              </a:lnSpc>
              <a:spcBef>
                <a:spcPts val="580"/>
              </a:spcBef>
            </a:pP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158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sp>
          <p:nvSpPr>
            <p:cNvPr id="31" name="object 31"/>
            <p:cNvSpPr/>
            <p:nvPr/>
          </p:nvSpPr>
          <p:spPr>
            <a:xfrm>
              <a:off x="4375978" y="6564138"/>
              <a:ext cx="63500" cy="488950"/>
            </a:xfrm>
            <a:custGeom>
              <a:avLst/>
              <a:gdLst/>
              <a:ahLst/>
              <a:cxnLst/>
              <a:rect l="l" t="t" r="r" b="b"/>
              <a:pathLst>
                <a:path w="63500" h="488950">
                  <a:moveTo>
                    <a:pt x="28575" y="425852"/>
                  </a:moveTo>
                  <a:lnTo>
                    <a:pt x="19391" y="427706"/>
                  </a:lnTo>
                  <a:lnTo>
                    <a:pt x="9299" y="434510"/>
                  </a:lnTo>
                  <a:lnTo>
                    <a:pt x="2495" y="444602"/>
                  </a:lnTo>
                  <a:lnTo>
                    <a:pt x="0" y="456961"/>
                  </a:lnTo>
                  <a:lnTo>
                    <a:pt x="2495" y="469319"/>
                  </a:lnTo>
                  <a:lnTo>
                    <a:pt x="9299" y="479411"/>
                  </a:lnTo>
                  <a:lnTo>
                    <a:pt x="19391" y="486216"/>
                  </a:lnTo>
                  <a:lnTo>
                    <a:pt x="31750" y="488711"/>
                  </a:lnTo>
                  <a:lnTo>
                    <a:pt x="44108" y="486216"/>
                  </a:lnTo>
                  <a:lnTo>
                    <a:pt x="54200" y="479411"/>
                  </a:lnTo>
                  <a:lnTo>
                    <a:pt x="61004" y="469319"/>
                  </a:lnTo>
                  <a:lnTo>
                    <a:pt x="63500" y="456961"/>
                  </a:lnTo>
                  <a:lnTo>
                    <a:pt x="28575" y="456961"/>
                  </a:lnTo>
                  <a:lnTo>
                    <a:pt x="28575" y="425852"/>
                  </a:lnTo>
                  <a:close/>
                </a:path>
                <a:path w="63500" h="488950">
                  <a:moveTo>
                    <a:pt x="31750" y="425211"/>
                  </a:moveTo>
                  <a:lnTo>
                    <a:pt x="28575" y="425852"/>
                  </a:lnTo>
                  <a:lnTo>
                    <a:pt x="28575" y="456961"/>
                  </a:lnTo>
                  <a:lnTo>
                    <a:pt x="34925" y="456961"/>
                  </a:lnTo>
                  <a:lnTo>
                    <a:pt x="34924" y="425852"/>
                  </a:lnTo>
                  <a:lnTo>
                    <a:pt x="31750" y="425211"/>
                  </a:lnTo>
                  <a:close/>
                </a:path>
                <a:path w="63500" h="488950">
                  <a:moveTo>
                    <a:pt x="34925" y="425852"/>
                  </a:moveTo>
                  <a:lnTo>
                    <a:pt x="34925" y="456961"/>
                  </a:lnTo>
                  <a:lnTo>
                    <a:pt x="63500" y="456961"/>
                  </a:lnTo>
                  <a:lnTo>
                    <a:pt x="61004" y="444602"/>
                  </a:lnTo>
                  <a:lnTo>
                    <a:pt x="54200" y="434510"/>
                  </a:lnTo>
                  <a:lnTo>
                    <a:pt x="44108" y="427706"/>
                  </a:lnTo>
                  <a:lnTo>
                    <a:pt x="34925" y="425852"/>
                  </a:lnTo>
                  <a:close/>
                </a:path>
                <a:path w="63500" h="488950">
                  <a:moveTo>
                    <a:pt x="34925" y="425211"/>
                  </a:moveTo>
                  <a:lnTo>
                    <a:pt x="31750" y="425211"/>
                  </a:lnTo>
                  <a:lnTo>
                    <a:pt x="34925" y="425852"/>
                  </a:lnTo>
                  <a:lnTo>
                    <a:pt x="34925" y="425211"/>
                  </a:lnTo>
                  <a:close/>
                </a:path>
                <a:path w="63500" h="488950">
                  <a:moveTo>
                    <a:pt x="34926" y="0"/>
                  </a:moveTo>
                  <a:lnTo>
                    <a:pt x="28576" y="0"/>
                  </a:lnTo>
                  <a:lnTo>
                    <a:pt x="28575" y="425852"/>
                  </a:lnTo>
                  <a:lnTo>
                    <a:pt x="31750" y="425211"/>
                  </a:lnTo>
                  <a:lnTo>
                    <a:pt x="34925" y="425211"/>
                  </a:lnTo>
                  <a:lnTo>
                    <a:pt x="34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9323" y="6227027"/>
              <a:ext cx="366605" cy="3666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214" y="6761096"/>
              <a:ext cx="455795" cy="45579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1496" y="7396479"/>
              <a:ext cx="423672" cy="4053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8815" y="6210912"/>
              <a:ext cx="342066" cy="3420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9824" y="6914341"/>
              <a:ext cx="512878" cy="21222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48" y="4432837"/>
            <a:ext cx="93703" cy="1290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0920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384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35" baseline="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900" spc="-142" baseline="462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900" spc="-30" baseline="4629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199" y="1168400"/>
            <a:ext cx="6094730" cy="3429000"/>
            <a:chOff x="838199" y="1168400"/>
            <a:chExt cx="6094730" cy="3429000"/>
          </a:xfrm>
        </p:grpSpPr>
        <p:sp>
          <p:nvSpPr>
            <p:cNvPr id="6" name="object 6"/>
            <p:cNvSpPr/>
            <p:nvPr/>
          </p:nvSpPr>
          <p:spPr>
            <a:xfrm>
              <a:off x="838199" y="11684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12" y="0"/>
                  </a:lnTo>
                  <a:lnTo>
                    <a:pt x="6094412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5002" y="44353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44971" y="1602999"/>
            <a:ext cx="2941320" cy="2164715"/>
            <a:chOff x="3844971" y="1602999"/>
            <a:chExt cx="2941320" cy="2164715"/>
          </a:xfrm>
        </p:grpSpPr>
        <p:sp>
          <p:nvSpPr>
            <p:cNvPr id="11" name="object 11"/>
            <p:cNvSpPr/>
            <p:nvPr/>
          </p:nvSpPr>
          <p:spPr>
            <a:xfrm>
              <a:off x="3851321" y="1609349"/>
              <a:ext cx="2928620" cy="2152015"/>
            </a:xfrm>
            <a:custGeom>
              <a:avLst/>
              <a:gdLst/>
              <a:ahLst/>
              <a:cxnLst/>
              <a:rect l="l" t="t" r="r" b="b"/>
              <a:pathLst>
                <a:path w="2928620" h="2152015">
                  <a:moveTo>
                    <a:pt x="2928176" y="0"/>
                  </a:moveTo>
                  <a:lnTo>
                    <a:pt x="0" y="0"/>
                  </a:lnTo>
                  <a:lnTo>
                    <a:pt x="0" y="2151769"/>
                  </a:lnTo>
                  <a:lnTo>
                    <a:pt x="2928176" y="2151769"/>
                  </a:lnTo>
                  <a:lnTo>
                    <a:pt x="2928176" y="0"/>
                  </a:lnTo>
                  <a:close/>
                </a:path>
              </a:pathLst>
            </a:custGeom>
            <a:solidFill>
              <a:srgbClr val="6B737B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51321" y="1609349"/>
              <a:ext cx="2928620" cy="2152015"/>
            </a:xfrm>
            <a:custGeom>
              <a:avLst/>
              <a:gdLst/>
              <a:ahLst/>
              <a:cxnLst/>
              <a:rect l="l" t="t" r="r" b="b"/>
              <a:pathLst>
                <a:path w="2928620" h="2152015">
                  <a:moveTo>
                    <a:pt x="0" y="0"/>
                  </a:moveTo>
                  <a:lnTo>
                    <a:pt x="2928177" y="0"/>
                  </a:lnTo>
                  <a:lnTo>
                    <a:pt x="2928177" y="2151770"/>
                  </a:lnTo>
                  <a:lnTo>
                    <a:pt x="0" y="21517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29411" y="1368043"/>
            <a:ext cx="2493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F</a:t>
            </a:r>
            <a:r>
              <a:rPr sz="1400" b="1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b="1" spc="-17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4096" y="1154176"/>
            <a:ext cx="72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Tahoma"/>
                <a:cs typeface="Tahoma"/>
              </a:rPr>
              <a:t>9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7135" y="2461019"/>
            <a:ext cx="342720" cy="34272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009600" y="2813811"/>
            <a:ext cx="2641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Dev</a:t>
            </a:r>
            <a:r>
              <a:rPr sz="600" b="1" spc="-1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600" b="1" spc="-55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600" b="1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0468" y="2459028"/>
            <a:ext cx="342720" cy="34272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076451" y="2810764"/>
            <a:ext cx="2520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b="1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b="1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b="1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107" y="2459028"/>
            <a:ext cx="342721" cy="34272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344014" y="2810764"/>
            <a:ext cx="3644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55" dirty="0">
                <a:solidFill>
                  <a:srgbClr val="FFFFFF"/>
                </a:solidFill>
                <a:latin typeface="Tahoma"/>
                <a:cs typeface="Tahoma"/>
              </a:rPr>
              <a:t>Pro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uc</a:t>
            </a:r>
            <a:r>
              <a:rPr sz="600" b="1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b="1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b="1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b="1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09847" y="2598640"/>
            <a:ext cx="2034539" cy="64135"/>
            <a:chOff x="4309847" y="2598640"/>
            <a:chExt cx="2034539" cy="64135"/>
          </a:xfrm>
        </p:grpSpPr>
        <p:sp>
          <p:nvSpPr>
            <p:cNvPr id="22" name="object 22"/>
            <p:cNvSpPr/>
            <p:nvPr/>
          </p:nvSpPr>
          <p:spPr>
            <a:xfrm>
              <a:off x="4309847" y="2598818"/>
              <a:ext cx="711200" cy="63500"/>
            </a:xfrm>
            <a:custGeom>
              <a:avLst/>
              <a:gdLst/>
              <a:ahLst/>
              <a:cxnLst/>
              <a:rect l="l" t="t" r="r" b="b"/>
              <a:pathLst>
                <a:path w="711200" h="63500">
                  <a:moveTo>
                    <a:pt x="704549" y="28557"/>
                  </a:moveTo>
                  <a:lnTo>
                    <a:pt x="653463" y="28557"/>
                  </a:lnTo>
                  <a:lnTo>
                    <a:pt x="653481" y="34907"/>
                  </a:lnTo>
                  <a:lnTo>
                    <a:pt x="647131" y="34925"/>
                  </a:lnTo>
                  <a:lnTo>
                    <a:pt x="647211" y="63500"/>
                  </a:lnTo>
                  <a:lnTo>
                    <a:pt x="710622" y="31572"/>
                  </a:lnTo>
                  <a:lnTo>
                    <a:pt x="704549" y="28557"/>
                  </a:lnTo>
                  <a:close/>
                </a:path>
                <a:path w="711200" h="63500">
                  <a:moveTo>
                    <a:pt x="647113" y="28575"/>
                  </a:moveTo>
                  <a:lnTo>
                    <a:pt x="0" y="30387"/>
                  </a:lnTo>
                  <a:lnTo>
                    <a:pt x="17" y="36737"/>
                  </a:lnTo>
                  <a:lnTo>
                    <a:pt x="647131" y="34925"/>
                  </a:lnTo>
                  <a:lnTo>
                    <a:pt x="647113" y="28575"/>
                  </a:lnTo>
                  <a:close/>
                </a:path>
                <a:path w="711200" h="63500">
                  <a:moveTo>
                    <a:pt x="653463" y="28557"/>
                  </a:moveTo>
                  <a:lnTo>
                    <a:pt x="647113" y="28575"/>
                  </a:lnTo>
                  <a:lnTo>
                    <a:pt x="647131" y="34925"/>
                  </a:lnTo>
                  <a:lnTo>
                    <a:pt x="653481" y="34907"/>
                  </a:lnTo>
                  <a:lnTo>
                    <a:pt x="653463" y="28557"/>
                  </a:lnTo>
                  <a:close/>
                </a:path>
                <a:path w="711200" h="63500">
                  <a:moveTo>
                    <a:pt x="647033" y="0"/>
                  </a:moveTo>
                  <a:lnTo>
                    <a:pt x="647113" y="28575"/>
                  </a:lnTo>
                  <a:lnTo>
                    <a:pt x="704549" y="28557"/>
                  </a:lnTo>
                  <a:lnTo>
                    <a:pt x="647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63190" y="2598640"/>
              <a:ext cx="981075" cy="63500"/>
            </a:xfrm>
            <a:custGeom>
              <a:avLst/>
              <a:gdLst/>
              <a:ahLst/>
              <a:cxnLst/>
              <a:rect l="l" t="t" r="r" b="b"/>
              <a:pathLst>
                <a:path w="981075" h="63500">
                  <a:moveTo>
                    <a:pt x="917417" y="34924"/>
                  </a:moveTo>
                  <a:lnTo>
                    <a:pt x="917417" y="63500"/>
                  </a:lnTo>
                  <a:lnTo>
                    <a:pt x="974567" y="34925"/>
                  </a:lnTo>
                  <a:lnTo>
                    <a:pt x="917417" y="34924"/>
                  </a:lnTo>
                  <a:close/>
                </a:path>
                <a:path w="981075" h="63500">
                  <a:moveTo>
                    <a:pt x="917417" y="28574"/>
                  </a:moveTo>
                  <a:lnTo>
                    <a:pt x="917417" y="34924"/>
                  </a:lnTo>
                  <a:lnTo>
                    <a:pt x="923768" y="34925"/>
                  </a:lnTo>
                  <a:lnTo>
                    <a:pt x="923768" y="28575"/>
                  </a:lnTo>
                  <a:lnTo>
                    <a:pt x="917417" y="28574"/>
                  </a:lnTo>
                  <a:close/>
                </a:path>
                <a:path w="981075" h="63500">
                  <a:moveTo>
                    <a:pt x="917417" y="0"/>
                  </a:moveTo>
                  <a:lnTo>
                    <a:pt x="917417" y="28574"/>
                  </a:lnTo>
                  <a:lnTo>
                    <a:pt x="923768" y="28575"/>
                  </a:lnTo>
                  <a:lnTo>
                    <a:pt x="923768" y="34925"/>
                  </a:lnTo>
                  <a:lnTo>
                    <a:pt x="974570" y="34923"/>
                  </a:lnTo>
                  <a:lnTo>
                    <a:pt x="980917" y="31750"/>
                  </a:lnTo>
                  <a:lnTo>
                    <a:pt x="917417" y="0"/>
                  </a:lnTo>
                  <a:close/>
                </a:path>
                <a:path w="981075" h="63500">
                  <a:moveTo>
                    <a:pt x="0" y="28573"/>
                  </a:moveTo>
                  <a:lnTo>
                    <a:pt x="0" y="34923"/>
                  </a:lnTo>
                  <a:lnTo>
                    <a:pt x="917417" y="34924"/>
                  </a:lnTo>
                  <a:lnTo>
                    <a:pt x="917417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737764" y="3243580"/>
            <a:ext cx="1504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55" dirty="0">
                <a:solidFill>
                  <a:srgbClr val="FFFFFF"/>
                </a:solidFill>
                <a:latin typeface="Tahoma"/>
                <a:cs typeface="Tahoma"/>
              </a:rPr>
              <a:t>UA</a:t>
            </a:r>
            <a:r>
              <a:rPr sz="600" b="1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76119" y="2059821"/>
            <a:ext cx="5284470" cy="2216785"/>
            <a:chOff x="1076119" y="2059821"/>
            <a:chExt cx="5284470" cy="2216785"/>
          </a:xfrm>
        </p:grpSpPr>
        <p:sp>
          <p:nvSpPr>
            <p:cNvPr id="26" name="object 26"/>
            <p:cNvSpPr/>
            <p:nvPr/>
          </p:nvSpPr>
          <p:spPr>
            <a:xfrm>
              <a:off x="1085644" y="4081406"/>
              <a:ext cx="5265420" cy="0"/>
            </a:xfrm>
            <a:custGeom>
              <a:avLst/>
              <a:gdLst/>
              <a:ahLst/>
              <a:cxnLst/>
              <a:rect l="l" t="t" r="r" b="b"/>
              <a:pathLst>
                <a:path w="5265420">
                  <a:moveTo>
                    <a:pt x="0" y="0"/>
                  </a:moveTo>
                  <a:lnTo>
                    <a:pt x="5264890" y="0"/>
                  </a:lnTo>
                </a:path>
              </a:pathLst>
            </a:custGeom>
            <a:ln w="19050">
              <a:solidFill>
                <a:srgbClr val="65CB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8109" y="4232056"/>
              <a:ext cx="5262880" cy="0"/>
            </a:xfrm>
            <a:custGeom>
              <a:avLst/>
              <a:gdLst/>
              <a:ahLst/>
              <a:cxnLst/>
              <a:rect l="l" t="t" r="r" b="b"/>
              <a:pathLst>
                <a:path w="5262880">
                  <a:moveTo>
                    <a:pt x="0" y="0"/>
                  </a:moveTo>
                  <a:lnTo>
                    <a:pt x="5262426" y="0"/>
                  </a:lnTo>
                </a:path>
              </a:pathLst>
            </a:custGeom>
            <a:ln w="19050">
              <a:solidFill>
                <a:srgbClr val="06A7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2456" y="4071221"/>
              <a:ext cx="205156" cy="20515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08691" y="2062996"/>
              <a:ext cx="2027555" cy="1073150"/>
            </a:xfrm>
            <a:custGeom>
              <a:avLst/>
              <a:gdLst/>
              <a:ahLst/>
              <a:cxnLst/>
              <a:rect l="l" t="t" r="r" b="b"/>
              <a:pathLst>
                <a:path w="2027555" h="1073150">
                  <a:moveTo>
                    <a:pt x="2027081" y="0"/>
                  </a:moveTo>
                  <a:lnTo>
                    <a:pt x="0" y="0"/>
                  </a:lnTo>
                  <a:lnTo>
                    <a:pt x="0" y="1072873"/>
                  </a:lnTo>
                  <a:lnTo>
                    <a:pt x="2027081" y="1072873"/>
                  </a:lnTo>
                  <a:lnTo>
                    <a:pt x="2027081" y="0"/>
                  </a:lnTo>
                  <a:close/>
                </a:path>
              </a:pathLst>
            </a:custGeom>
            <a:solidFill>
              <a:srgbClr val="6B737B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08691" y="2062996"/>
              <a:ext cx="2027555" cy="1073150"/>
            </a:xfrm>
            <a:custGeom>
              <a:avLst/>
              <a:gdLst/>
              <a:ahLst/>
              <a:cxnLst/>
              <a:rect l="l" t="t" r="r" b="b"/>
              <a:pathLst>
                <a:path w="2027555" h="1073150">
                  <a:moveTo>
                    <a:pt x="0" y="0"/>
                  </a:moveTo>
                  <a:lnTo>
                    <a:pt x="2027081" y="0"/>
                  </a:lnTo>
                  <a:lnTo>
                    <a:pt x="2027081" y="1072872"/>
                  </a:lnTo>
                  <a:lnTo>
                    <a:pt x="0" y="107287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83932" y="2287059"/>
              <a:ext cx="596900" cy="321945"/>
            </a:xfrm>
            <a:custGeom>
              <a:avLst/>
              <a:gdLst/>
              <a:ahLst/>
              <a:cxnLst/>
              <a:rect l="l" t="t" r="r" b="b"/>
              <a:pathLst>
                <a:path w="596900" h="321944">
                  <a:moveTo>
                    <a:pt x="532964" y="28575"/>
                  </a:moveTo>
                  <a:lnTo>
                    <a:pt x="1421" y="28575"/>
                  </a:lnTo>
                  <a:lnTo>
                    <a:pt x="0" y="29996"/>
                  </a:lnTo>
                  <a:lnTo>
                    <a:pt x="0" y="321575"/>
                  </a:lnTo>
                  <a:lnTo>
                    <a:pt x="6350" y="321575"/>
                  </a:lnTo>
                  <a:lnTo>
                    <a:pt x="6350" y="34925"/>
                  </a:lnTo>
                  <a:lnTo>
                    <a:pt x="3175" y="34925"/>
                  </a:lnTo>
                  <a:lnTo>
                    <a:pt x="6350" y="31750"/>
                  </a:lnTo>
                  <a:lnTo>
                    <a:pt x="532964" y="31750"/>
                  </a:lnTo>
                  <a:lnTo>
                    <a:pt x="532964" y="28575"/>
                  </a:lnTo>
                  <a:close/>
                </a:path>
                <a:path w="596900" h="321944">
                  <a:moveTo>
                    <a:pt x="532964" y="0"/>
                  </a:moveTo>
                  <a:lnTo>
                    <a:pt x="532964" y="63500"/>
                  </a:lnTo>
                  <a:lnTo>
                    <a:pt x="590114" y="34925"/>
                  </a:lnTo>
                  <a:lnTo>
                    <a:pt x="539314" y="34925"/>
                  </a:lnTo>
                  <a:lnTo>
                    <a:pt x="539314" y="28575"/>
                  </a:lnTo>
                  <a:lnTo>
                    <a:pt x="590114" y="28575"/>
                  </a:lnTo>
                  <a:lnTo>
                    <a:pt x="532964" y="0"/>
                  </a:lnTo>
                  <a:close/>
                </a:path>
                <a:path w="596900" h="321944">
                  <a:moveTo>
                    <a:pt x="6350" y="31750"/>
                  </a:moveTo>
                  <a:lnTo>
                    <a:pt x="3175" y="34925"/>
                  </a:lnTo>
                  <a:lnTo>
                    <a:pt x="6350" y="34925"/>
                  </a:lnTo>
                  <a:lnTo>
                    <a:pt x="6350" y="31750"/>
                  </a:lnTo>
                  <a:close/>
                </a:path>
                <a:path w="596900" h="321944">
                  <a:moveTo>
                    <a:pt x="532964" y="31750"/>
                  </a:moveTo>
                  <a:lnTo>
                    <a:pt x="6350" y="31750"/>
                  </a:lnTo>
                  <a:lnTo>
                    <a:pt x="6350" y="34925"/>
                  </a:lnTo>
                  <a:lnTo>
                    <a:pt x="532964" y="34925"/>
                  </a:lnTo>
                  <a:lnTo>
                    <a:pt x="532964" y="31750"/>
                  </a:lnTo>
                  <a:close/>
                </a:path>
                <a:path w="596900" h="321944">
                  <a:moveTo>
                    <a:pt x="590114" y="28575"/>
                  </a:moveTo>
                  <a:lnTo>
                    <a:pt x="539314" y="28575"/>
                  </a:lnTo>
                  <a:lnTo>
                    <a:pt x="539314" y="34925"/>
                  </a:lnTo>
                  <a:lnTo>
                    <a:pt x="590114" y="34925"/>
                  </a:lnTo>
                  <a:lnTo>
                    <a:pt x="596464" y="31750"/>
                  </a:lnTo>
                  <a:lnTo>
                    <a:pt x="590114" y="28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633973" y="2192019"/>
            <a:ext cx="1365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Pu</a:t>
            </a:r>
            <a:r>
              <a:rPr sz="600" b="1" spc="-3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23119" y="2315632"/>
            <a:ext cx="568960" cy="299085"/>
          </a:xfrm>
          <a:custGeom>
            <a:avLst/>
            <a:gdLst/>
            <a:ahLst/>
            <a:cxnLst/>
            <a:rect l="l" t="t" r="r" b="b"/>
            <a:pathLst>
              <a:path w="568960" h="299085">
                <a:moveTo>
                  <a:pt x="533535" y="235479"/>
                </a:moveTo>
                <a:lnTo>
                  <a:pt x="504960" y="235479"/>
                </a:lnTo>
                <a:lnTo>
                  <a:pt x="536710" y="298979"/>
                </a:lnTo>
                <a:lnTo>
                  <a:pt x="565285" y="241829"/>
                </a:lnTo>
                <a:lnTo>
                  <a:pt x="533535" y="241829"/>
                </a:lnTo>
                <a:lnTo>
                  <a:pt x="533535" y="235479"/>
                </a:lnTo>
                <a:close/>
              </a:path>
              <a:path w="568960" h="299085">
                <a:moveTo>
                  <a:pt x="533535" y="3175"/>
                </a:moveTo>
                <a:lnTo>
                  <a:pt x="533535" y="241829"/>
                </a:lnTo>
                <a:lnTo>
                  <a:pt x="539885" y="241829"/>
                </a:lnTo>
                <a:lnTo>
                  <a:pt x="539885" y="6350"/>
                </a:lnTo>
                <a:lnTo>
                  <a:pt x="536710" y="6350"/>
                </a:lnTo>
                <a:lnTo>
                  <a:pt x="533535" y="3175"/>
                </a:lnTo>
                <a:close/>
              </a:path>
              <a:path w="568960" h="299085">
                <a:moveTo>
                  <a:pt x="568460" y="235479"/>
                </a:moveTo>
                <a:lnTo>
                  <a:pt x="539885" y="235479"/>
                </a:lnTo>
                <a:lnTo>
                  <a:pt x="539885" y="241829"/>
                </a:lnTo>
                <a:lnTo>
                  <a:pt x="565285" y="241829"/>
                </a:lnTo>
                <a:lnTo>
                  <a:pt x="568460" y="235479"/>
                </a:lnTo>
                <a:close/>
              </a:path>
              <a:path w="568960" h="299085">
                <a:moveTo>
                  <a:pt x="538463" y="0"/>
                </a:moveTo>
                <a:lnTo>
                  <a:pt x="0" y="0"/>
                </a:lnTo>
                <a:lnTo>
                  <a:pt x="0" y="6350"/>
                </a:lnTo>
                <a:lnTo>
                  <a:pt x="533535" y="6350"/>
                </a:lnTo>
                <a:lnTo>
                  <a:pt x="533535" y="3175"/>
                </a:lnTo>
                <a:lnTo>
                  <a:pt x="539885" y="3175"/>
                </a:lnTo>
                <a:lnTo>
                  <a:pt x="539885" y="1421"/>
                </a:lnTo>
                <a:lnTo>
                  <a:pt x="538463" y="0"/>
                </a:lnTo>
                <a:close/>
              </a:path>
              <a:path w="568960" h="299085">
                <a:moveTo>
                  <a:pt x="539885" y="3175"/>
                </a:moveTo>
                <a:lnTo>
                  <a:pt x="533535" y="3175"/>
                </a:lnTo>
                <a:lnTo>
                  <a:pt x="536710" y="6350"/>
                </a:lnTo>
                <a:lnTo>
                  <a:pt x="539885" y="6350"/>
                </a:lnTo>
                <a:lnTo>
                  <a:pt x="539885" y="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675136" y="2185923"/>
            <a:ext cx="168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Pu</a:t>
            </a:r>
            <a:r>
              <a:rPr sz="600" b="1" spc="-70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39550" y="2816859"/>
            <a:ext cx="502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70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b="1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b="1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b="1" spc="-7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600" b="1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36767" y="2838195"/>
            <a:ext cx="3016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600" b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600" b="1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22132" y="1800499"/>
            <a:ext cx="1838960" cy="1486535"/>
            <a:chOff x="4422132" y="1800499"/>
            <a:chExt cx="1838960" cy="148653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6983" y="2878328"/>
              <a:ext cx="423672" cy="4084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2132" y="1813757"/>
              <a:ext cx="366605" cy="36660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7918" y="1800499"/>
              <a:ext cx="338576" cy="3385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8912" y="1811517"/>
              <a:ext cx="342065" cy="34206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537223" y="1716531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55" dirty="0">
                <a:solidFill>
                  <a:srgbClr val="FFFFFF"/>
                </a:solidFill>
                <a:latin typeface="Tahoma"/>
                <a:cs typeface="Tahoma"/>
              </a:rPr>
              <a:t>QA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11625" y="1679956"/>
            <a:ext cx="3657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Operations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581296" y="2119718"/>
            <a:ext cx="1763395" cy="844550"/>
          </a:xfrm>
          <a:custGeom>
            <a:avLst/>
            <a:gdLst/>
            <a:ahLst/>
            <a:cxnLst/>
            <a:rect l="l" t="t" r="r" b="b"/>
            <a:pathLst>
              <a:path w="1763395" h="844550">
                <a:moveTo>
                  <a:pt x="63500" y="510679"/>
                </a:moveTo>
                <a:lnTo>
                  <a:pt x="60998" y="498322"/>
                </a:lnTo>
                <a:lnTo>
                  <a:pt x="54190" y="488226"/>
                </a:lnTo>
                <a:lnTo>
                  <a:pt x="44107" y="481418"/>
                </a:lnTo>
                <a:lnTo>
                  <a:pt x="34925" y="479564"/>
                </a:lnTo>
                <a:lnTo>
                  <a:pt x="34925" y="478929"/>
                </a:lnTo>
                <a:lnTo>
                  <a:pt x="34925" y="19367"/>
                </a:lnTo>
                <a:lnTo>
                  <a:pt x="28575" y="19367"/>
                </a:lnTo>
                <a:lnTo>
                  <a:pt x="28575" y="479564"/>
                </a:lnTo>
                <a:lnTo>
                  <a:pt x="19380" y="481418"/>
                </a:lnTo>
                <a:lnTo>
                  <a:pt x="9296" y="488226"/>
                </a:lnTo>
                <a:lnTo>
                  <a:pt x="2489" y="498322"/>
                </a:lnTo>
                <a:lnTo>
                  <a:pt x="0" y="510679"/>
                </a:lnTo>
                <a:lnTo>
                  <a:pt x="2489" y="523036"/>
                </a:lnTo>
                <a:lnTo>
                  <a:pt x="9296" y="533133"/>
                </a:lnTo>
                <a:lnTo>
                  <a:pt x="19380" y="539927"/>
                </a:lnTo>
                <a:lnTo>
                  <a:pt x="31750" y="542429"/>
                </a:lnTo>
                <a:lnTo>
                  <a:pt x="44107" y="539927"/>
                </a:lnTo>
                <a:lnTo>
                  <a:pt x="54190" y="533133"/>
                </a:lnTo>
                <a:lnTo>
                  <a:pt x="60998" y="523036"/>
                </a:lnTo>
                <a:lnTo>
                  <a:pt x="63500" y="510679"/>
                </a:lnTo>
                <a:close/>
              </a:path>
              <a:path w="1763395" h="844550">
                <a:moveTo>
                  <a:pt x="1756905" y="513588"/>
                </a:moveTo>
                <a:lnTo>
                  <a:pt x="1705648" y="513588"/>
                </a:lnTo>
                <a:lnTo>
                  <a:pt x="1699285" y="513588"/>
                </a:lnTo>
                <a:lnTo>
                  <a:pt x="1699158" y="542137"/>
                </a:lnTo>
                <a:lnTo>
                  <a:pt x="1756905" y="513588"/>
                </a:lnTo>
                <a:close/>
              </a:path>
              <a:path w="1763395" h="844550">
                <a:moveTo>
                  <a:pt x="1762810" y="510679"/>
                </a:moveTo>
                <a:lnTo>
                  <a:pt x="1699450" y="478637"/>
                </a:lnTo>
                <a:lnTo>
                  <a:pt x="1699323" y="507212"/>
                </a:lnTo>
                <a:lnTo>
                  <a:pt x="1541284" y="506501"/>
                </a:lnTo>
                <a:lnTo>
                  <a:pt x="1539646" y="498322"/>
                </a:lnTo>
                <a:lnTo>
                  <a:pt x="1532839" y="488226"/>
                </a:lnTo>
                <a:lnTo>
                  <a:pt x="1522742" y="481418"/>
                </a:lnTo>
                <a:lnTo>
                  <a:pt x="1513560" y="479564"/>
                </a:lnTo>
                <a:lnTo>
                  <a:pt x="1513560" y="478929"/>
                </a:lnTo>
                <a:lnTo>
                  <a:pt x="1513560" y="19367"/>
                </a:lnTo>
                <a:lnTo>
                  <a:pt x="1507210" y="19367"/>
                </a:lnTo>
                <a:lnTo>
                  <a:pt x="1507210" y="479564"/>
                </a:lnTo>
                <a:lnTo>
                  <a:pt x="1498028" y="481418"/>
                </a:lnTo>
                <a:lnTo>
                  <a:pt x="1487932" y="488226"/>
                </a:lnTo>
                <a:lnTo>
                  <a:pt x="1481137" y="498322"/>
                </a:lnTo>
                <a:lnTo>
                  <a:pt x="1479537" y="506222"/>
                </a:lnTo>
                <a:lnTo>
                  <a:pt x="1242644" y="505155"/>
                </a:lnTo>
                <a:lnTo>
                  <a:pt x="1241272" y="498322"/>
                </a:lnTo>
                <a:lnTo>
                  <a:pt x="1234465" y="488226"/>
                </a:lnTo>
                <a:lnTo>
                  <a:pt x="1224368" y="481418"/>
                </a:lnTo>
                <a:lnTo>
                  <a:pt x="1212011" y="478929"/>
                </a:lnTo>
                <a:lnTo>
                  <a:pt x="1199654" y="481418"/>
                </a:lnTo>
                <a:lnTo>
                  <a:pt x="1189570" y="488226"/>
                </a:lnTo>
                <a:lnTo>
                  <a:pt x="1182763" y="498322"/>
                </a:lnTo>
                <a:lnTo>
                  <a:pt x="1181430" y="504875"/>
                </a:lnTo>
                <a:lnTo>
                  <a:pt x="956703" y="503847"/>
                </a:lnTo>
                <a:lnTo>
                  <a:pt x="955598" y="498322"/>
                </a:lnTo>
                <a:lnTo>
                  <a:pt x="948791" y="488226"/>
                </a:lnTo>
                <a:lnTo>
                  <a:pt x="938695" y="481418"/>
                </a:lnTo>
                <a:lnTo>
                  <a:pt x="929513" y="479564"/>
                </a:lnTo>
                <a:lnTo>
                  <a:pt x="929513" y="478929"/>
                </a:lnTo>
                <a:lnTo>
                  <a:pt x="929513" y="0"/>
                </a:lnTo>
                <a:lnTo>
                  <a:pt x="923163" y="0"/>
                </a:lnTo>
                <a:lnTo>
                  <a:pt x="923163" y="479564"/>
                </a:lnTo>
                <a:lnTo>
                  <a:pt x="913980" y="481418"/>
                </a:lnTo>
                <a:lnTo>
                  <a:pt x="903884" y="488226"/>
                </a:lnTo>
                <a:lnTo>
                  <a:pt x="897089" y="498322"/>
                </a:lnTo>
                <a:lnTo>
                  <a:pt x="896023" y="503567"/>
                </a:lnTo>
                <a:lnTo>
                  <a:pt x="777290" y="503021"/>
                </a:lnTo>
                <a:lnTo>
                  <a:pt x="777265" y="509371"/>
                </a:lnTo>
                <a:lnTo>
                  <a:pt x="894740" y="509917"/>
                </a:lnTo>
                <a:lnTo>
                  <a:pt x="894588" y="510679"/>
                </a:lnTo>
                <a:lnTo>
                  <a:pt x="897089" y="523036"/>
                </a:lnTo>
                <a:lnTo>
                  <a:pt x="903884" y="533133"/>
                </a:lnTo>
                <a:lnTo>
                  <a:pt x="913980" y="539927"/>
                </a:lnTo>
                <a:lnTo>
                  <a:pt x="926338" y="542429"/>
                </a:lnTo>
                <a:lnTo>
                  <a:pt x="938695" y="539927"/>
                </a:lnTo>
                <a:lnTo>
                  <a:pt x="948791" y="533133"/>
                </a:lnTo>
                <a:lnTo>
                  <a:pt x="955598" y="523036"/>
                </a:lnTo>
                <a:lnTo>
                  <a:pt x="958088" y="510679"/>
                </a:lnTo>
                <a:lnTo>
                  <a:pt x="957986" y="510197"/>
                </a:lnTo>
                <a:lnTo>
                  <a:pt x="1180363" y="511213"/>
                </a:lnTo>
                <a:lnTo>
                  <a:pt x="1182763" y="523036"/>
                </a:lnTo>
                <a:lnTo>
                  <a:pt x="1189570" y="533133"/>
                </a:lnTo>
                <a:lnTo>
                  <a:pt x="1199654" y="539927"/>
                </a:lnTo>
                <a:lnTo>
                  <a:pt x="1208836" y="541782"/>
                </a:lnTo>
                <a:lnTo>
                  <a:pt x="1208836" y="844207"/>
                </a:lnTo>
                <a:lnTo>
                  <a:pt x="1215186" y="844207"/>
                </a:lnTo>
                <a:lnTo>
                  <a:pt x="1215186" y="542429"/>
                </a:lnTo>
                <a:lnTo>
                  <a:pt x="1215186" y="541782"/>
                </a:lnTo>
                <a:lnTo>
                  <a:pt x="1224368" y="539927"/>
                </a:lnTo>
                <a:lnTo>
                  <a:pt x="1234465" y="533133"/>
                </a:lnTo>
                <a:lnTo>
                  <a:pt x="1241272" y="523036"/>
                </a:lnTo>
                <a:lnTo>
                  <a:pt x="1243596" y="511505"/>
                </a:lnTo>
                <a:lnTo>
                  <a:pt x="1479016" y="512572"/>
                </a:lnTo>
                <a:lnTo>
                  <a:pt x="1481137" y="523036"/>
                </a:lnTo>
                <a:lnTo>
                  <a:pt x="1487932" y="533133"/>
                </a:lnTo>
                <a:lnTo>
                  <a:pt x="1498028" y="539927"/>
                </a:lnTo>
                <a:lnTo>
                  <a:pt x="1510385" y="542429"/>
                </a:lnTo>
                <a:lnTo>
                  <a:pt x="1522742" y="539927"/>
                </a:lnTo>
                <a:lnTo>
                  <a:pt x="1532839" y="533133"/>
                </a:lnTo>
                <a:lnTo>
                  <a:pt x="1539646" y="523036"/>
                </a:lnTo>
                <a:lnTo>
                  <a:pt x="1541691" y="512851"/>
                </a:lnTo>
                <a:lnTo>
                  <a:pt x="1699285" y="513562"/>
                </a:lnTo>
                <a:lnTo>
                  <a:pt x="1705648" y="513588"/>
                </a:lnTo>
                <a:lnTo>
                  <a:pt x="1756968" y="513562"/>
                </a:lnTo>
                <a:lnTo>
                  <a:pt x="1762810" y="5106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10920" y="3956811"/>
            <a:ext cx="1059180" cy="60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develop/release</a:t>
            </a:r>
            <a:endParaRPr sz="600">
              <a:latin typeface="Tahoma"/>
              <a:cs typeface="Tahoma"/>
            </a:endParaRPr>
          </a:p>
          <a:p>
            <a:pPr marL="120014">
              <a:lnSpc>
                <a:spcPct val="100000"/>
              </a:lnSpc>
              <a:spcBef>
                <a:spcPts val="43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master</a:t>
            </a:r>
            <a:endParaRPr sz="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68431" y="3488944"/>
            <a:ext cx="720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6331" y="2111754"/>
              <a:ext cx="370081" cy="37008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2200" y="2471887"/>
              <a:ext cx="337908" cy="33790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01138" y="2520984"/>
              <a:ext cx="337907" cy="33790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159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48" y="8725437"/>
            <a:ext cx="93703" cy="129027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010920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130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12" baseline="4629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900" spc="-22" baseline="4629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38199" y="5461000"/>
            <a:ext cx="6094730" cy="3429000"/>
            <a:chOff x="838199" y="5461000"/>
            <a:chExt cx="6094730" cy="3429000"/>
          </a:xfrm>
        </p:grpSpPr>
        <p:sp>
          <p:nvSpPr>
            <p:cNvPr id="56" name="object 56"/>
            <p:cNvSpPr/>
            <p:nvPr/>
          </p:nvSpPr>
          <p:spPr>
            <a:xfrm>
              <a:off x="838199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12" y="0"/>
                  </a:lnTo>
                  <a:lnTo>
                    <a:pt x="6094412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5558048" y="8734043"/>
            <a:ext cx="993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819921" y="8727947"/>
            <a:ext cx="1308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98220" y="8734043"/>
            <a:ext cx="1071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16711" y="5660644"/>
            <a:ext cx="4365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b="1" spc="-1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1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225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1400" b="1" spc="-29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400" b="1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-1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43707" y="5446776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76566" y="6521195"/>
            <a:ext cx="309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6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b="1" spc="-3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b="1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b="1" spc="-1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600">
              <a:latin typeface="Tahoma"/>
              <a:cs typeface="Tahom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931015" y="6521195"/>
            <a:ext cx="181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b="1" spc="-10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6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b="1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b="1" spc="-35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b="1" spc="-85" dirty="0">
                <a:solidFill>
                  <a:srgbClr val="FFFFFF"/>
                </a:solidFill>
                <a:latin typeface="Tahoma"/>
                <a:cs typeface="Tahoma"/>
              </a:rPr>
              <a:t>od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600"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414238" y="6521195"/>
            <a:ext cx="179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Unit </a:t>
            </a:r>
            <a:r>
              <a:rPr sz="6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b="1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811287" y="6521195"/>
            <a:ext cx="1790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6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413266" y="6772283"/>
            <a:ext cx="658495" cy="786765"/>
            <a:chOff x="1413266" y="6772283"/>
            <a:chExt cx="658495" cy="786765"/>
          </a:xfrm>
        </p:grpSpPr>
        <p:sp>
          <p:nvSpPr>
            <p:cNvPr id="68" name="object 68"/>
            <p:cNvSpPr/>
            <p:nvPr/>
          </p:nvSpPr>
          <p:spPr>
            <a:xfrm>
              <a:off x="1413266" y="6772283"/>
              <a:ext cx="658495" cy="786765"/>
            </a:xfrm>
            <a:custGeom>
              <a:avLst/>
              <a:gdLst/>
              <a:ahLst/>
              <a:cxnLst/>
              <a:rect l="l" t="t" r="r" b="b"/>
              <a:pathLst>
                <a:path w="658494" h="786765">
                  <a:moveTo>
                    <a:pt x="360434" y="0"/>
                  </a:moveTo>
                  <a:lnTo>
                    <a:pt x="0" y="0"/>
                  </a:lnTo>
                  <a:lnTo>
                    <a:pt x="297954" y="393185"/>
                  </a:lnTo>
                  <a:lnTo>
                    <a:pt x="0" y="786370"/>
                  </a:lnTo>
                  <a:lnTo>
                    <a:pt x="360434" y="786370"/>
                  </a:lnTo>
                  <a:lnTo>
                    <a:pt x="658389" y="393185"/>
                  </a:lnTo>
                  <a:lnTo>
                    <a:pt x="360434" y="0"/>
                  </a:lnTo>
                  <a:close/>
                </a:path>
              </a:pathLst>
            </a:custGeom>
            <a:solidFill>
              <a:srgbClr val="F7941E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3229" y="7062290"/>
              <a:ext cx="219463" cy="206354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1832005" y="7083552"/>
            <a:ext cx="62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370045" y="6521195"/>
            <a:ext cx="15697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6409" algn="l"/>
                <a:tab pos="958850" algn="l"/>
                <a:tab pos="1435735" algn="l"/>
              </a:tabLst>
            </a:pPr>
            <a:r>
              <a:rPr sz="600" b="1" spc="-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600" b="1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 t</a:t>
            </a:r>
            <a:r>
              <a:rPr sz="600" b="1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b="1" spc="-10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b="1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600" b="1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6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b="1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b="1" spc="-85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811287" y="6612635"/>
            <a:ext cx="2117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865" algn="l"/>
                <a:tab pos="1045210" algn="l"/>
                <a:tab pos="1517650" algn="l"/>
                <a:tab pos="1994535" algn="l"/>
              </a:tabLst>
            </a:pPr>
            <a:r>
              <a:rPr sz="600" b="1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b="1" spc="-1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b="1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b="1" spc="-11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b="1" spc="-1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b="1" spc="-95" dirty="0">
                <a:solidFill>
                  <a:srgbClr val="FFFFFF"/>
                </a:solidFill>
                <a:latin typeface="Tahoma"/>
                <a:cs typeface="Tahoma"/>
              </a:rPr>
              <a:t>ge</a:t>
            </a: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b="1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209537" y="6521195"/>
            <a:ext cx="31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b="1" spc="-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600" b="1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b="1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600" b="1" spc="-80" dirty="0">
                <a:solidFill>
                  <a:srgbClr val="FFFFFF"/>
                </a:solidFill>
                <a:latin typeface="Tahoma"/>
                <a:cs typeface="Tahoma"/>
              </a:rPr>
              <a:t> t</a:t>
            </a:r>
            <a:r>
              <a:rPr sz="600" b="1" spc="-30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600" b="1" spc="-75" dirty="0">
                <a:solidFill>
                  <a:srgbClr val="FFFFFF"/>
                </a:solidFill>
                <a:latin typeface="Tahoma"/>
                <a:cs typeface="Tahoma"/>
              </a:rPr>
              <a:t>Prod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891587" y="6772283"/>
            <a:ext cx="658495" cy="786765"/>
            <a:chOff x="1891587" y="6772283"/>
            <a:chExt cx="658495" cy="786765"/>
          </a:xfrm>
        </p:grpSpPr>
        <p:sp>
          <p:nvSpPr>
            <p:cNvPr id="75" name="object 75"/>
            <p:cNvSpPr/>
            <p:nvPr/>
          </p:nvSpPr>
          <p:spPr>
            <a:xfrm>
              <a:off x="1891587" y="6772283"/>
              <a:ext cx="658495" cy="786765"/>
            </a:xfrm>
            <a:custGeom>
              <a:avLst/>
              <a:gdLst/>
              <a:ahLst/>
              <a:cxnLst/>
              <a:rect l="l" t="t" r="r" b="b"/>
              <a:pathLst>
                <a:path w="658494" h="786765">
                  <a:moveTo>
                    <a:pt x="360434" y="0"/>
                  </a:moveTo>
                  <a:lnTo>
                    <a:pt x="0" y="0"/>
                  </a:lnTo>
                  <a:lnTo>
                    <a:pt x="297954" y="393185"/>
                  </a:lnTo>
                  <a:lnTo>
                    <a:pt x="0" y="786370"/>
                  </a:lnTo>
                  <a:lnTo>
                    <a:pt x="360434" y="786370"/>
                  </a:lnTo>
                  <a:lnTo>
                    <a:pt x="658390" y="393185"/>
                  </a:lnTo>
                  <a:lnTo>
                    <a:pt x="360434" y="0"/>
                  </a:lnTo>
                  <a:close/>
                </a:path>
              </a:pathLst>
            </a:custGeom>
            <a:solidFill>
              <a:srgbClr val="06A7E0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1551" y="7062290"/>
              <a:ext cx="219463" cy="206354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2301595" y="7083552"/>
            <a:ext cx="79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369908" y="6772283"/>
            <a:ext cx="658495" cy="786765"/>
            <a:chOff x="2369908" y="6772283"/>
            <a:chExt cx="658495" cy="786765"/>
          </a:xfrm>
        </p:grpSpPr>
        <p:sp>
          <p:nvSpPr>
            <p:cNvPr id="79" name="object 79"/>
            <p:cNvSpPr/>
            <p:nvPr/>
          </p:nvSpPr>
          <p:spPr>
            <a:xfrm>
              <a:off x="2369908" y="6772283"/>
              <a:ext cx="658495" cy="786765"/>
            </a:xfrm>
            <a:custGeom>
              <a:avLst/>
              <a:gdLst/>
              <a:ahLst/>
              <a:cxnLst/>
              <a:rect l="l" t="t" r="r" b="b"/>
              <a:pathLst>
                <a:path w="658494" h="786765">
                  <a:moveTo>
                    <a:pt x="360434" y="0"/>
                  </a:moveTo>
                  <a:lnTo>
                    <a:pt x="0" y="0"/>
                  </a:lnTo>
                  <a:lnTo>
                    <a:pt x="297954" y="393185"/>
                  </a:lnTo>
                  <a:lnTo>
                    <a:pt x="0" y="786370"/>
                  </a:lnTo>
                  <a:lnTo>
                    <a:pt x="360434" y="786370"/>
                  </a:lnTo>
                  <a:lnTo>
                    <a:pt x="658389" y="393185"/>
                  </a:lnTo>
                  <a:lnTo>
                    <a:pt x="360434" y="0"/>
                  </a:lnTo>
                  <a:close/>
                </a:path>
              </a:pathLst>
            </a:custGeom>
            <a:solidFill>
              <a:srgbClr val="06A7E0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9872" y="7062290"/>
              <a:ext cx="219463" cy="206354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2779123" y="7083552"/>
            <a:ext cx="81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848230" y="6772283"/>
            <a:ext cx="658495" cy="786765"/>
            <a:chOff x="2848230" y="6772283"/>
            <a:chExt cx="658495" cy="786765"/>
          </a:xfrm>
        </p:grpSpPr>
        <p:sp>
          <p:nvSpPr>
            <p:cNvPr id="83" name="object 83"/>
            <p:cNvSpPr/>
            <p:nvPr/>
          </p:nvSpPr>
          <p:spPr>
            <a:xfrm>
              <a:off x="2848230" y="6772283"/>
              <a:ext cx="658495" cy="786765"/>
            </a:xfrm>
            <a:custGeom>
              <a:avLst/>
              <a:gdLst/>
              <a:ahLst/>
              <a:cxnLst/>
              <a:rect l="l" t="t" r="r" b="b"/>
              <a:pathLst>
                <a:path w="658495" h="786765">
                  <a:moveTo>
                    <a:pt x="360434" y="0"/>
                  </a:moveTo>
                  <a:lnTo>
                    <a:pt x="0" y="0"/>
                  </a:lnTo>
                  <a:lnTo>
                    <a:pt x="297954" y="393185"/>
                  </a:lnTo>
                  <a:lnTo>
                    <a:pt x="0" y="786370"/>
                  </a:lnTo>
                  <a:lnTo>
                    <a:pt x="360434" y="786370"/>
                  </a:lnTo>
                  <a:lnTo>
                    <a:pt x="658389" y="393185"/>
                  </a:lnTo>
                  <a:lnTo>
                    <a:pt x="360434" y="0"/>
                  </a:lnTo>
                  <a:close/>
                </a:path>
              </a:pathLst>
            </a:custGeom>
            <a:solidFill>
              <a:srgbClr val="06A7E0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88193" y="7062290"/>
              <a:ext cx="219463" cy="206354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3256650" y="7083552"/>
            <a:ext cx="831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3326551" y="6772283"/>
            <a:ext cx="658495" cy="786765"/>
            <a:chOff x="3326551" y="6772283"/>
            <a:chExt cx="658495" cy="786765"/>
          </a:xfrm>
        </p:grpSpPr>
        <p:sp>
          <p:nvSpPr>
            <p:cNvPr id="87" name="object 87"/>
            <p:cNvSpPr/>
            <p:nvPr/>
          </p:nvSpPr>
          <p:spPr>
            <a:xfrm>
              <a:off x="3326551" y="6772283"/>
              <a:ext cx="658495" cy="786765"/>
            </a:xfrm>
            <a:custGeom>
              <a:avLst/>
              <a:gdLst/>
              <a:ahLst/>
              <a:cxnLst/>
              <a:rect l="l" t="t" r="r" b="b"/>
              <a:pathLst>
                <a:path w="658495" h="786765">
                  <a:moveTo>
                    <a:pt x="360434" y="0"/>
                  </a:moveTo>
                  <a:lnTo>
                    <a:pt x="0" y="0"/>
                  </a:lnTo>
                  <a:lnTo>
                    <a:pt x="297954" y="393185"/>
                  </a:lnTo>
                  <a:lnTo>
                    <a:pt x="0" y="786370"/>
                  </a:lnTo>
                  <a:lnTo>
                    <a:pt x="360434" y="786370"/>
                  </a:lnTo>
                  <a:lnTo>
                    <a:pt x="658389" y="393185"/>
                  </a:lnTo>
                  <a:lnTo>
                    <a:pt x="360434" y="0"/>
                  </a:lnTo>
                  <a:close/>
                </a:path>
              </a:pathLst>
            </a:custGeom>
            <a:solidFill>
              <a:srgbClr val="FFFF00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6515" y="7062290"/>
              <a:ext cx="219463" cy="206354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3736163" y="7083552"/>
            <a:ext cx="80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3804871" y="6772283"/>
            <a:ext cx="658495" cy="786765"/>
            <a:chOff x="3804871" y="6772283"/>
            <a:chExt cx="658495" cy="786765"/>
          </a:xfrm>
        </p:grpSpPr>
        <p:sp>
          <p:nvSpPr>
            <p:cNvPr id="91" name="object 91"/>
            <p:cNvSpPr/>
            <p:nvPr/>
          </p:nvSpPr>
          <p:spPr>
            <a:xfrm>
              <a:off x="3804871" y="6772283"/>
              <a:ext cx="658495" cy="786765"/>
            </a:xfrm>
            <a:custGeom>
              <a:avLst/>
              <a:gdLst/>
              <a:ahLst/>
              <a:cxnLst/>
              <a:rect l="l" t="t" r="r" b="b"/>
              <a:pathLst>
                <a:path w="658495" h="786765">
                  <a:moveTo>
                    <a:pt x="360436" y="0"/>
                  </a:moveTo>
                  <a:lnTo>
                    <a:pt x="0" y="0"/>
                  </a:lnTo>
                  <a:lnTo>
                    <a:pt x="297955" y="393185"/>
                  </a:lnTo>
                  <a:lnTo>
                    <a:pt x="0" y="786370"/>
                  </a:lnTo>
                  <a:lnTo>
                    <a:pt x="360436" y="786370"/>
                  </a:lnTo>
                  <a:lnTo>
                    <a:pt x="658390" y="393185"/>
                  </a:lnTo>
                  <a:lnTo>
                    <a:pt x="360436" y="0"/>
                  </a:lnTo>
                  <a:close/>
                </a:path>
              </a:pathLst>
            </a:custGeom>
            <a:solidFill>
              <a:srgbClr val="FFFF00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4836" y="7062290"/>
              <a:ext cx="219463" cy="206354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4211706" y="7083552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4283193" y="6772283"/>
            <a:ext cx="658495" cy="786765"/>
            <a:chOff x="4283193" y="6772283"/>
            <a:chExt cx="658495" cy="786765"/>
          </a:xfrm>
        </p:grpSpPr>
        <p:sp>
          <p:nvSpPr>
            <p:cNvPr id="95" name="object 95"/>
            <p:cNvSpPr/>
            <p:nvPr/>
          </p:nvSpPr>
          <p:spPr>
            <a:xfrm>
              <a:off x="4283193" y="6772283"/>
              <a:ext cx="658495" cy="786765"/>
            </a:xfrm>
            <a:custGeom>
              <a:avLst/>
              <a:gdLst/>
              <a:ahLst/>
              <a:cxnLst/>
              <a:rect l="l" t="t" r="r" b="b"/>
              <a:pathLst>
                <a:path w="658495" h="786765">
                  <a:moveTo>
                    <a:pt x="360436" y="0"/>
                  </a:moveTo>
                  <a:lnTo>
                    <a:pt x="0" y="0"/>
                  </a:lnTo>
                  <a:lnTo>
                    <a:pt x="297955" y="393185"/>
                  </a:lnTo>
                  <a:lnTo>
                    <a:pt x="0" y="786370"/>
                  </a:lnTo>
                  <a:lnTo>
                    <a:pt x="360436" y="786370"/>
                  </a:lnTo>
                  <a:lnTo>
                    <a:pt x="658390" y="393185"/>
                  </a:lnTo>
                  <a:lnTo>
                    <a:pt x="360436" y="0"/>
                  </a:lnTo>
                  <a:close/>
                </a:path>
              </a:pathLst>
            </a:custGeom>
            <a:solidFill>
              <a:srgbClr val="FFFF00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23158" y="7062290"/>
              <a:ext cx="219463" cy="206354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4695187" y="7083552"/>
            <a:ext cx="755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4761514" y="6772283"/>
            <a:ext cx="658495" cy="786765"/>
            <a:chOff x="4761514" y="6772283"/>
            <a:chExt cx="658495" cy="786765"/>
          </a:xfrm>
        </p:grpSpPr>
        <p:sp>
          <p:nvSpPr>
            <p:cNvPr id="99" name="object 99"/>
            <p:cNvSpPr/>
            <p:nvPr/>
          </p:nvSpPr>
          <p:spPr>
            <a:xfrm>
              <a:off x="4761514" y="6772283"/>
              <a:ext cx="658495" cy="786765"/>
            </a:xfrm>
            <a:custGeom>
              <a:avLst/>
              <a:gdLst/>
              <a:ahLst/>
              <a:cxnLst/>
              <a:rect l="l" t="t" r="r" b="b"/>
              <a:pathLst>
                <a:path w="658495" h="786765">
                  <a:moveTo>
                    <a:pt x="360434" y="0"/>
                  </a:moveTo>
                  <a:lnTo>
                    <a:pt x="0" y="0"/>
                  </a:lnTo>
                  <a:lnTo>
                    <a:pt x="297954" y="393185"/>
                  </a:lnTo>
                  <a:lnTo>
                    <a:pt x="0" y="786370"/>
                  </a:lnTo>
                  <a:lnTo>
                    <a:pt x="360434" y="786370"/>
                  </a:lnTo>
                  <a:lnTo>
                    <a:pt x="658389" y="393185"/>
                  </a:lnTo>
                  <a:lnTo>
                    <a:pt x="360434" y="0"/>
                  </a:lnTo>
                  <a:close/>
                </a:path>
              </a:pathLst>
            </a:custGeom>
            <a:solidFill>
              <a:srgbClr val="FFFF00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1478" y="7062290"/>
              <a:ext cx="219463" cy="206354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5169538" y="708355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211210" y="6772283"/>
            <a:ext cx="658495" cy="786765"/>
            <a:chOff x="5211210" y="6772283"/>
            <a:chExt cx="658495" cy="786765"/>
          </a:xfrm>
        </p:grpSpPr>
        <p:sp>
          <p:nvSpPr>
            <p:cNvPr id="103" name="object 103"/>
            <p:cNvSpPr/>
            <p:nvPr/>
          </p:nvSpPr>
          <p:spPr>
            <a:xfrm>
              <a:off x="5211210" y="6772283"/>
              <a:ext cx="658495" cy="786765"/>
            </a:xfrm>
            <a:custGeom>
              <a:avLst/>
              <a:gdLst/>
              <a:ahLst/>
              <a:cxnLst/>
              <a:rect l="l" t="t" r="r" b="b"/>
              <a:pathLst>
                <a:path w="658495" h="786765">
                  <a:moveTo>
                    <a:pt x="360436" y="0"/>
                  </a:moveTo>
                  <a:lnTo>
                    <a:pt x="0" y="0"/>
                  </a:lnTo>
                  <a:lnTo>
                    <a:pt x="297955" y="393185"/>
                  </a:lnTo>
                  <a:lnTo>
                    <a:pt x="0" y="786370"/>
                  </a:lnTo>
                  <a:lnTo>
                    <a:pt x="360436" y="786370"/>
                  </a:lnTo>
                  <a:lnTo>
                    <a:pt x="658390" y="393185"/>
                  </a:lnTo>
                  <a:lnTo>
                    <a:pt x="360436" y="0"/>
                  </a:lnTo>
                  <a:close/>
                </a:path>
              </a:pathLst>
            </a:custGeom>
            <a:solidFill>
              <a:srgbClr val="00B050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51175" y="7062290"/>
              <a:ext cx="219463" cy="206354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5618441" y="7083552"/>
            <a:ext cx="850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06" name="object 10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59427" y="6930931"/>
            <a:ext cx="438927" cy="412708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1153296" y="7318247"/>
            <a:ext cx="1568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Gi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400906" y="7618562"/>
            <a:ext cx="4467860" cy="363220"/>
          </a:xfrm>
          <a:custGeom>
            <a:avLst/>
            <a:gdLst/>
            <a:ahLst/>
            <a:cxnLst/>
            <a:rect l="l" t="t" r="r" b="b"/>
            <a:pathLst>
              <a:path w="4467860" h="363220">
                <a:moveTo>
                  <a:pt x="4286318" y="0"/>
                </a:moveTo>
                <a:lnTo>
                  <a:pt x="4286318" y="90669"/>
                </a:lnTo>
                <a:lnTo>
                  <a:pt x="181334" y="90669"/>
                </a:lnTo>
                <a:lnTo>
                  <a:pt x="181334" y="0"/>
                </a:lnTo>
                <a:lnTo>
                  <a:pt x="0" y="181336"/>
                </a:lnTo>
                <a:lnTo>
                  <a:pt x="181334" y="362673"/>
                </a:lnTo>
                <a:lnTo>
                  <a:pt x="181334" y="272006"/>
                </a:lnTo>
                <a:lnTo>
                  <a:pt x="4286318" y="272006"/>
                </a:lnTo>
                <a:lnTo>
                  <a:pt x="4286318" y="362673"/>
                </a:lnTo>
                <a:lnTo>
                  <a:pt x="4467652" y="181336"/>
                </a:lnTo>
                <a:lnTo>
                  <a:pt x="4286318" y="0"/>
                </a:lnTo>
                <a:close/>
              </a:path>
            </a:pathLst>
          </a:custGeom>
          <a:solidFill>
            <a:srgbClr val="06A7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347667" y="7717535"/>
            <a:ext cx="25742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Automated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control,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needed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059759" y="7293864"/>
            <a:ext cx="2444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Prod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5888735" y="6786880"/>
            <a:ext cx="670560" cy="628015"/>
            <a:chOff x="5888735" y="6786880"/>
            <a:chExt cx="670560" cy="628015"/>
          </a:xfrm>
        </p:grpSpPr>
        <p:pic>
          <p:nvPicPr>
            <p:cNvPr id="112" name="object 11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8735" y="6786880"/>
              <a:ext cx="670560" cy="62788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74663" y="6997192"/>
              <a:ext cx="310896" cy="292607"/>
            </a:xfrm>
            <a:prstGeom prst="rect">
              <a:avLst/>
            </a:prstGeom>
          </p:spPr>
        </p:pic>
      </p:grpSp>
      <p:graphicFrame>
        <p:nvGraphicFramePr>
          <p:cNvPr id="114" name="object 114"/>
          <p:cNvGraphicFramePr>
            <a:graphicFrameLocks noGrp="1"/>
          </p:cNvGraphicFramePr>
          <p:nvPr/>
        </p:nvGraphicFramePr>
        <p:xfrm>
          <a:off x="6114084" y="7853056"/>
          <a:ext cx="570865" cy="540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752">
                <a:tc>
                  <a:txBody>
                    <a:bodyPr/>
                    <a:lstStyle/>
                    <a:p>
                      <a:pPr marL="6350" algn="ctr">
                        <a:lnSpc>
                          <a:spcPts val="969"/>
                        </a:lnSpc>
                      </a:pPr>
                      <a:r>
                        <a:rPr sz="900" b="1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Git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94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483">
                <a:tc>
                  <a:txBody>
                    <a:bodyPr/>
                    <a:lstStyle/>
                    <a:p>
                      <a:pPr marL="6350" algn="ctr">
                        <a:lnSpc>
                          <a:spcPts val="985"/>
                        </a:lnSpc>
                      </a:pPr>
                      <a:r>
                        <a:rPr sz="900" b="1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Pipeline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695">
                <a:tc>
                  <a:txBody>
                    <a:bodyPr/>
                    <a:lstStyle/>
                    <a:p>
                      <a:pPr algn="ctr">
                        <a:lnSpc>
                          <a:spcPts val="969"/>
                        </a:lnSpc>
                      </a:pPr>
                      <a:r>
                        <a:rPr sz="9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Stage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6350">
                      <a:solidFill>
                        <a:srgbClr val="FFFFFF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439"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900" b="1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" name="object 115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159" y="1361947"/>
            <a:ext cx="5488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Instances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Pipelines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95042" y="1962543"/>
          <a:ext cx="5793740" cy="2223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1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209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Term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9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Instance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10"/>
                        </a:lnSpc>
                        <a:spcBef>
                          <a:spcPts val="75"/>
                        </a:spcBef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Sp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ifi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nn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43815" marR="173990">
                        <a:lnSpc>
                          <a:spcPts val="1200"/>
                        </a:lnSpc>
                        <a:spcBef>
                          <a:spcPts val="125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All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Instances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tier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represent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single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logical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unit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from</a:t>
                      </a:r>
                      <a:r>
                        <a:rPr sz="11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deployment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perspective.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113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37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ev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175895">
                        <a:lnSpc>
                          <a:spcPts val="1300"/>
                        </a:lnSpc>
                        <a:spcBef>
                          <a:spcPts val="125"/>
                        </a:spcBef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Mechanism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review</a:t>
                      </a:r>
                      <a:r>
                        <a:rPr sz="11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website’s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final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before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it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reaches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ava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y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58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96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037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h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3830980" y="4435347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77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277" baseline="6944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 baseline="6944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4" name="object 1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4159" y="5654547"/>
            <a:ext cx="4686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Terminology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981482" y="6265527"/>
          <a:ext cx="5794375" cy="1601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773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Term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107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Cloud-based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digital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asset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processing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services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85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114935">
                        <a:lnSpc>
                          <a:spcPts val="1300"/>
                        </a:lnSpc>
                        <a:spcBef>
                          <a:spcPts val="135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Specialized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publish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node,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never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accessed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by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any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end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user,</a:t>
                      </a:r>
                      <a:r>
                        <a:rPr sz="11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from</a:t>
                      </a:r>
                      <a:r>
                        <a:rPr sz="11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which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all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nodes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publish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created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71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85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rc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str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ng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459740">
                        <a:lnSpc>
                          <a:spcPts val="1300"/>
                        </a:lnSpc>
                        <a:spcBef>
                          <a:spcPts val="130"/>
                        </a:spcBef>
                      </a:pPr>
                      <a:r>
                        <a:rPr sz="1100" spc="-75" dirty="0">
                          <a:latin typeface="Tahoma"/>
                          <a:cs typeface="Tahoma"/>
                        </a:rPr>
                        <a:t>Ensures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all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author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publish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services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scaling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as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when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needed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65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828237" y="8727947"/>
            <a:ext cx="116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7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62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7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62" baseline="6944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 baseline="6944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0558" y="4435347"/>
            <a:ext cx="1022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5315585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225" dirty="0">
                <a:solidFill>
                  <a:srgbClr val="FF0000"/>
                </a:solidFill>
                <a:latin typeface="Tahoma"/>
                <a:cs typeface="Tahoma"/>
              </a:rPr>
              <a:t>CI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includes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Continuous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Integration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(CI)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Continuous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Delivery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(CD)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framework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55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pl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ta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0" dirty="0">
                <a:latin typeface="Tahoma"/>
                <a:cs typeface="Tahoma"/>
              </a:rPr>
              <a:t>Quickly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test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deliver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updated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endParaRPr sz="1100">
              <a:latin typeface="Tahoma"/>
              <a:cs typeface="Tahoma"/>
            </a:endParaRPr>
          </a:p>
          <a:p>
            <a:pPr marL="285750" marR="52069" indent="-171450">
              <a:lnSpc>
                <a:spcPct val="105500"/>
              </a:lnSpc>
              <a:spcBef>
                <a:spcPts val="50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75" dirty="0">
                <a:latin typeface="Tahoma"/>
                <a:cs typeface="Tahoma"/>
              </a:rPr>
              <a:t>Set</a:t>
            </a:r>
            <a:r>
              <a:rPr sz="1100" spc="-85" dirty="0">
                <a:latin typeface="Tahoma"/>
                <a:cs typeface="Tahoma"/>
              </a:rPr>
              <a:t> up, </a:t>
            </a:r>
            <a:r>
              <a:rPr sz="1100" spc="-65" dirty="0">
                <a:latin typeface="Tahoma"/>
                <a:cs typeface="Tahoma"/>
              </a:rPr>
              <a:t>configure,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start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automated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CI/CD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leverages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best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practices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20"/>
              </a:spcBef>
            </a:pPr>
            <a:r>
              <a:rPr sz="1100" spc="-35" dirty="0">
                <a:latin typeface="Tahoma"/>
                <a:cs typeface="Tahoma"/>
              </a:rPr>
              <a:t>Pipeline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0" dirty="0">
                <a:latin typeface="Tahoma"/>
                <a:cs typeface="Tahoma"/>
              </a:rPr>
              <a:t>Automates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unit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testing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processes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75" dirty="0">
                <a:latin typeface="Tahoma"/>
                <a:cs typeface="Tahoma"/>
              </a:rPr>
              <a:t>Increases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efficiency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pro-actively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identify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critical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issues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5002" y="87279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238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Pipeline</a:t>
            </a:r>
            <a:endParaRPr sz="1400">
              <a:latin typeface="Tahoma"/>
              <a:cs typeface="Tahoma"/>
            </a:endParaRPr>
          </a:p>
          <a:p>
            <a:pPr marL="193040" marR="3672840">
              <a:lnSpc>
                <a:spcPct val="159100"/>
              </a:lnSpc>
              <a:spcBef>
                <a:spcPts val="380"/>
              </a:spcBef>
            </a:pPr>
            <a:r>
              <a:rPr sz="1100" spc="-55" dirty="0">
                <a:latin typeface="Tahoma"/>
                <a:cs typeface="Tahoma"/>
              </a:rPr>
              <a:t>Connects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branch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ty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75" dirty="0">
                <a:latin typeface="Tahoma"/>
                <a:cs typeface="Tahoma"/>
              </a:rPr>
              <a:t>Tr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5"/>
              </a:spcBef>
            </a:pP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6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193040" marR="4773930">
              <a:lnSpc>
                <a:spcPts val="2210"/>
              </a:lnSpc>
              <a:spcBef>
                <a:spcPts val="100"/>
              </a:spcBef>
            </a:pP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SS</a:t>
            </a:r>
            <a:r>
              <a:rPr sz="1100" spc="-2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n 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y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Non-production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Production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87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1647" y="6015736"/>
              <a:ext cx="2883407" cy="26426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9340" y="6114573"/>
              <a:ext cx="2587264" cy="234658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4606" y="4435347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el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0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es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y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lo</a:t>
            </a:r>
            <a:r>
              <a:rPr sz="1100" spc="-35" dirty="0">
                <a:latin typeface="Tahoma"/>
                <a:cs typeface="Tahoma"/>
              </a:rPr>
              <a:t>y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478790" marR="3438525" indent="-171450">
              <a:lnSpc>
                <a:spcPts val="1300"/>
              </a:lnSpc>
              <a:spcBef>
                <a:spcPts val="64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yme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de  Quality)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790" marR="3618229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Options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(trigger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failure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behavior)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87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8431" y="1387856"/>
              <a:ext cx="2432304" cy="29961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6665" y="1486408"/>
              <a:ext cx="2135790" cy="26995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3812" y="8727947"/>
            <a:ext cx="116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899" y="5645403"/>
            <a:ext cx="6070600" cy="1941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el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Vali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&amp;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478790" marR="3551554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ri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ai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35" dirty="0">
                <a:latin typeface="Tahoma"/>
                <a:cs typeface="Tahoma"/>
              </a:rPr>
              <a:t>M 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Q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ge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me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79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4863" y="6098031"/>
              <a:ext cx="2962656" cy="24627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3995" y="6195291"/>
              <a:ext cx="2666104" cy="216765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4606" y="4435347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25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el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endParaRPr sz="1400">
              <a:latin typeface="Tahoma"/>
              <a:cs typeface="Tahoma"/>
            </a:endParaRPr>
          </a:p>
          <a:p>
            <a:pPr marL="193040" marR="3688715">
              <a:lnSpc>
                <a:spcPct val="160000"/>
              </a:lnSpc>
              <a:spcBef>
                <a:spcPts val="370"/>
              </a:spcBef>
            </a:pPr>
            <a:r>
              <a:rPr sz="1100" spc="-80" dirty="0">
                <a:latin typeface="Tahoma"/>
                <a:cs typeface="Tahoma"/>
              </a:rPr>
              <a:t>St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rod</a:t>
            </a:r>
            <a:r>
              <a:rPr sz="1100" spc="-50" dirty="0">
                <a:latin typeface="Tahoma"/>
                <a:cs typeface="Tahoma"/>
              </a:rPr>
              <a:t>uc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35" dirty="0">
                <a:latin typeface="Tahoma"/>
                <a:cs typeface="Tahoma"/>
              </a:rPr>
              <a:t>0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140" dirty="0">
                <a:latin typeface="Tahoma"/>
                <a:cs typeface="Tahoma"/>
              </a:rPr>
              <a:t>1)  </a:t>
            </a:r>
            <a:r>
              <a:rPr sz="1100" spc="-75" dirty="0">
                <a:latin typeface="Tahoma"/>
                <a:cs typeface="Tahoma"/>
              </a:rPr>
              <a:t>Te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70"/>
              </a:spcBef>
            </a:pPr>
            <a:r>
              <a:rPr sz="1100" spc="-75" dirty="0">
                <a:latin typeface="Tahoma"/>
                <a:cs typeface="Tahoma"/>
              </a:rPr>
              <a:t>Stage</a:t>
            </a:r>
            <a:endParaRPr sz="11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0" dirty="0">
                <a:latin typeface="Tahoma"/>
                <a:cs typeface="Tahoma"/>
              </a:rPr>
              <a:t>ch</a:t>
            </a:r>
            <a:endParaRPr sz="1100">
              <a:latin typeface="Tahoma"/>
              <a:cs typeface="Tahoma"/>
            </a:endParaRPr>
          </a:p>
          <a:p>
            <a:pPr marL="478790" marR="3568700" indent="-171450">
              <a:lnSpc>
                <a:spcPct val="105500"/>
              </a:lnSpc>
              <a:spcBef>
                <a:spcPts val="500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70" dirty="0">
                <a:latin typeface="Tahoma"/>
                <a:cs typeface="Tahoma"/>
              </a:rPr>
              <a:t>,  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5"/>
              </a:spcBef>
            </a:pPr>
            <a:r>
              <a:rPr sz="1100" spc="-40" dirty="0">
                <a:latin typeface="Tahoma"/>
                <a:cs typeface="Tahoma"/>
              </a:rPr>
              <a:t>Production</a:t>
            </a:r>
            <a:endParaRPr sz="11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87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975" y="1403095"/>
              <a:ext cx="2788920" cy="28498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5711" y="1501865"/>
              <a:ext cx="2493309" cy="25534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0584" y="1997455"/>
              <a:ext cx="3023615" cy="24505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7427" y="2094401"/>
              <a:ext cx="2796353" cy="21556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165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8" name="object 18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2621" y="8727947"/>
            <a:ext cx="1181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0899" y="5645403"/>
            <a:ext cx="6070600" cy="2837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el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070"/>
              </a:spcBef>
            </a:pPr>
            <a:r>
              <a:rPr sz="1000" spc="-75" dirty="0">
                <a:latin typeface="Tahoma"/>
                <a:cs typeface="Tahoma"/>
              </a:rPr>
              <a:t>Sta</a:t>
            </a:r>
            <a:r>
              <a:rPr sz="1000" spc="-70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45" dirty="0">
                <a:latin typeface="Tahoma"/>
                <a:cs typeface="Tahoma"/>
              </a:rPr>
              <a:t>oym</a:t>
            </a:r>
            <a:r>
              <a:rPr sz="1000" spc="-30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15" dirty="0">
                <a:latin typeface="Tahoma"/>
                <a:cs typeface="Tahoma"/>
              </a:rPr>
              <a:t>V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(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y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eck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65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45" dirty="0">
                <a:latin typeface="Tahoma"/>
                <a:cs typeface="Tahoma"/>
              </a:rPr>
              <a:t>Bu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&amp;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U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70" dirty="0">
                <a:latin typeface="Tahoma"/>
                <a:cs typeface="Tahoma"/>
              </a:rPr>
              <a:t>es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endParaRPr sz="1000">
              <a:latin typeface="Tahoma"/>
              <a:cs typeface="Tahoma"/>
            </a:endParaRPr>
          </a:p>
          <a:p>
            <a:pPr marL="478790" marR="3143885" indent="-171450">
              <a:lnSpc>
                <a:spcPts val="11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45" dirty="0">
                <a:latin typeface="Tahoma"/>
                <a:cs typeface="Tahoma"/>
              </a:rPr>
              <a:t>Code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Scanning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(verified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against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AEM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SonarQube </a:t>
            </a:r>
            <a:r>
              <a:rPr sz="1000" spc="-29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Rules)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45" dirty="0">
                <a:latin typeface="Tahoma"/>
                <a:cs typeface="Tahoma"/>
              </a:rPr>
              <a:t>Bu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50" dirty="0">
                <a:latin typeface="Tahoma"/>
                <a:cs typeface="Tahoma"/>
              </a:rPr>
              <a:t>I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70" dirty="0">
                <a:latin typeface="Tahoma"/>
                <a:cs typeface="Tahoma"/>
              </a:rPr>
              <a:t>es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ep</a:t>
            </a:r>
            <a:r>
              <a:rPr sz="1000" spc="-20" dirty="0">
                <a:latin typeface="Tahoma"/>
                <a:cs typeface="Tahoma"/>
              </a:rPr>
              <a:t>lo</a:t>
            </a:r>
            <a:r>
              <a:rPr sz="1000" spc="-50" dirty="0">
                <a:latin typeface="Tahoma"/>
                <a:cs typeface="Tahoma"/>
              </a:rPr>
              <a:t>y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95" dirty="0">
                <a:latin typeface="Tahoma"/>
                <a:cs typeface="Tahoma"/>
              </a:rPr>
              <a:t>S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95"/>
              </a:spcBef>
            </a:pPr>
            <a:r>
              <a:rPr sz="1000" spc="-75" dirty="0">
                <a:latin typeface="Tahoma"/>
                <a:cs typeface="Tahoma"/>
              </a:rPr>
              <a:t>Sta</a:t>
            </a:r>
            <a:r>
              <a:rPr sz="1000" spc="-70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35" dirty="0">
                <a:latin typeface="Tahoma"/>
                <a:cs typeface="Tahoma"/>
              </a:rPr>
              <a:t>Pr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ct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F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0" dirty="0">
                <a:latin typeface="Tahoma"/>
                <a:cs typeface="Tahoma"/>
              </a:rPr>
              <a:t>Cu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F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endParaRPr sz="10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95"/>
              </a:spcBef>
            </a:pPr>
            <a:r>
              <a:rPr sz="1000" spc="-35" dirty="0">
                <a:latin typeface="Tahoma"/>
                <a:cs typeface="Tahoma"/>
              </a:rPr>
              <a:t>Pr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y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ep</a:t>
            </a:r>
            <a:r>
              <a:rPr sz="1000" spc="-20" dirty="0">
                <a:latin typeface="Tahoma"/>
                <a:cs typeface="Tahoma"/>
              </a:rPr>
              <a:t>lo</a:t>
            </a:r>
            <a:r>
              <a:rPr sz="1000" spc="-50" dirty="0">
                <a:latin typeface="Tahoma"/>
                <a:cs typeface="Tahoma"/>
              </a:rPr>
              <a:t>y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1104" y="5997448"/>
              <a:ext cx="2563368" cy="25938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0586" y="6094307"/>
              <a:ext cx="2268366" cy="229995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6193" y="4435347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80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Logs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880"/>
              </a:spcBef>
            </a:pPr>
            <a:r>
              <a:rPr sz="1000" spc="-75" dirty="0">
                <a:latin typeface="Tahoma"/>
                <a:cs typeface="Tahoma"/>
              </a:rPr>
              <a:t>Lo</a:t>
            </a:r>
            <a:r>
              <a:rPr sz="1000" spc="-7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v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65" dirty="0">
                <a:latin typeface="Tahoma"/>
                <a:cs typeface="Tahoma"/>
              </a:rPr>
              <a:t>b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60" dirty="0">
                <a:latin typeface="Tahoma"/>
                <a:cs typeface="Tahoma"/>
              </a:rPr>
              <a:t>h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60" dirty="0">
                <a:latin typeface="Tahoma"/>
                <a:cs typeface="Tahoma"/>
              </a:rPr>
              <a:t>ou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</a:t>
            </a:r>
            <a:r>
              <a:rPr sz="1000" spc="-145" dirty="0">
                <a:latin typeface="Tahoma"/>
                <a:cs typeface="Tahoma"/>
              </a:rPr>
              <a:t>I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60" dirty="0">
                <a:latin typeface="Tahoma"/>
                <a:cs typeface="Tahoma"/>
              </a:rPr>
              <a:t>Downloaded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through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100" dirty="0">
                <a:latin typeface="Tahoma"/>
                <a:cs typeface="Tahoma"/>
              </a:rPr>
              <a:t>UI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page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or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environment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page</a:t>
            </a:r>
            <a:endParaRPr sz="10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505"/>
              </a:spcBef>
            </a:pPr>
            <a:r>
              <a:rPr sz="1000" spc="-75" dirty="0">
                <a:latin typeface="Tahoma"/>
                <a:cs typeface="Tahoma"/>
              </a:rPr>
              <a:t>Lo</a:t>
            </a:r>
            <a:r>
              <a:rPr sz="1000" spc="-7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60" dirty="0">
                <a:latin typeface="Tahoma"/>
                <a:cs typeface="Tahoma"/>
              </a:rPr>
              <a:t>h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60" dirty="0">
                <a:latin typeface="Tahoma"/>
                <a:cs typeface="Tahoma"/>
              </a:rPr>
              <a:t>ou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P</a:t>
            </a:r>
            <a:r>
              <a:rPr sz="1000" spc="-145" dirty="0">
                <a:latin typeface="Tahoma"/>
                <a:cs typeface="Tahoma"/>
              </a:rPr>
              <a:t>I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60" dirty="0">
                <a:latin typeface="Tahoma"/>
                <a:cs typeface="Tahoma"/>
              </a:rPr>
              <a:t>L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100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v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60" dirty="0">
                <a:latin typeface="Tahoma"/>
                <a:cs typeface="Tahoma"/>
              </a:rPr>
              <a:t>on</a:t>
            </a:r>
            <a:r>
              <a:rPr sz="1000" spc="-55" dirty="0">
                <a:latin typeface="Tahoma"/>
                <a:cs typeface="Tahoma"/>
              </a:rPr>
              <a:t>m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16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130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(</a:t>
            </a:r>
            <a:r>
              <a:rPr sz="1000" spc="-254" dirty="0">
                <a:latin typeface="Tahoma"/>
                <a:cs typeface="Tahoma"/>
              </a:rPr>
              <a:t>1</a:t>
            </a:r>
            <a:r>
              <a:rPr sz="1000" spc="-110" dirty="0">
                <a:latin typeface="Tahoma"/>
                <a:cs typeface="Tahoma"/>
              </a:rPr>
              <a:t>2</a:t>
            </a:r>
            <a:r>
              <a:rPr sz="1000" spc="-95" dirty="0">
                <a:latin typeface="Tahoma"/>
                <a:cs typeface="Tahoma"/>
              </a:rPr>
              <a:t>34)</a:t>
            </a:r>
            <a:endParaRPr sz="10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29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000" spc="-75" dirty="0">
                <a:latin typeface="Tahoma"/>
                <a:cs typeface="Tahoma"/>
              </a:rPr>
              <a:t>$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i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70" dirty="0">
                <a:latin typeface="Tahoma"/>
                <a:cs typeface="Tahoma"/>
              </a:rPr>
              <a:t>ud</a:t>
            </a:r>
            <a:r>
              <a:rPr sz="1000" spc="-55" dirty="0">
                <a:latin typeface="Tahoma"/>
                <a:cs typeface="Tahoma"/>
              </a:rPr>
              <a:t>m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er</a:t>
            </a:r>
            <a:r>
              <a:rPr sz="1000" spc="-165" dirty="0">
                <a:latin typeface="Tahoma"/>
                <a:cs typeface="Tahoma"/>
              </a:rPr>
              <a:t>: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10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-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7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v</a:t>
            </a:r>
            <a:r>
              <a:rPr sz="1000" spc="-30" dirty="0">
                <a:latin typeface="Tahoma"/>
                <a:cs typeface="Tahoma"/>
              </a:rPr>
              <a:t>i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m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7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60" dirty="0">
                <a:latin typeface="Tahoma"/>
                <a:cs typeface="Tahoma"/>
              </a:rPr>
              <a:t>L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100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v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65" dirty="0">
                <a:latin typeface="Tahoma"/>
                <a:cs typeface="Tahoma"/>
              </a:rPr>
              <a:t>b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80" dirty="0">
                <a:latin typeface="Tahoma"/>
                <a:cs typeface="Tahoma"/>
              </a:rPr>
              <a:t>o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650875" marR="3262629" lvl="1" indent="-172720">
              <a:lnSpc>
                <a:spcPct val="76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000" spc="-75" dirty="0">
                <a:latin typeface="Tahoma"/>
                <a:cs typeface="Tahoma"/>
              </a:rPr>
              <a:t>$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i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70" dirty="0">
                <a:latin typeface="Tahoma"/>
                <a:cs typeface="Tahoma"/>
              </a:rPr>
              <a:t>ud</a:t>
            </a:r>
            <a:r>
              <a:rPr sz="1000" spc="-55" dirty="0">
                <a:latin typeface="Tahoma"/>
                <a:cs typeface="Tahoma"/>
              </a:rPr>
              <a:t>m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er</a:t>
            </a:r>
            <a:r>
              <a:rPr sz="1000" spc="-165" dirty="0">
                <a:latin typeface="Tahoma"/>
                <a:cs typeface="Tahoma"/>
              </a:rPr>
              <a:t>: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10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-av</a:t>
            </a:r>
            <a:r>
              <a:rPr sz="1000" spc="-8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i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75" dirty="0">
                <a:latin typeface="Tahoma"/>
                <a:cs typeface="Tahoma"/>
              </a:rPr>
              <a:t>ab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85" dirty="0">
                <a:latin typeface="Tahoma"/>
                <a:cs typeface="Tahoma"/>
              </a:rPr>
              <a:t>-</a:t>
            </a: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85" dirty="0">
                <a:latin typeface="Tahoma"/>
                <a:cs typeface="Tahoma"/>
              </a:rPr>
              <a:t>-</a:t>
            </a:r>
            <a:r>
              <a:rPr sz="1000" spc="-60" dirty="0">
                <a:latin typeface="Tahoma"/>
                <a:cs typeface="Tahoma"/>
              </a:rPr>
              <a:t>op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on</a:t>
            </a:r>
            <a:r>
              <a:rPr sz="1000" spc="-65" dirty="0">
                <a:latin typeface="Tahoma"/>
                <a:cs typeface="Tahoma"/>
              </a:rPr>
              <a:t>s  </a:t>
            </a:r>
            <a:r>
              <a:rPr sz="1000" spc="-130" dirty="0">
                <a:latin typeface="Tahoma"/>
                <a:cs typeface="Tahoma"/>
              </a:rPr>
              <a:t>1234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70" dirty="0">
                <a:latin typeface="Tahoma"/>
                <a:cs typeface="Tahoma"/>
              </a:rPr>
              <a:t>D</a:t>
            </a:r>
            <a:r>
              <a:rPr sz="1000" spc="-60" dirty="0">
                <a:latin typeface="Tahoma"/>
                <a:cs typeface="Tahoma"/>
              </a:rPr>
              <a:t>o</a:t>
            </a:r>
            <a:r>
              <a:rPr sz="1000" spc="-80" dirty="0">
                <a:latin typeface="Tahoma"/>
                <a:cs typeface="Tahoma"/>
              </a:rPr>
              <a:t>w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650875" marR="3118485" lvl="1" indent="-172720">
              <a:lnSpc>
                <a:spcPct val="74000"/>
              </a:lnSpc>
              <a:spcBef>
                <a:spcPts val="62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000" spc="-75" dirty="0">
                <a:latin typeface="Tahoma"/>
                <a:cs typeface="Tahoma"/>
              </a:rPr>
              <a:t>$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io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70" dirty="0">
                <a:latin typeface="Tahoma"/>
                <a:cs typeface="Tahoma"/>
              </a:rPr>
              <a:t>ud</a:t>
            </a:r>
            <a:r>
              <a:rPr sz="1000" spc="-55" dirty="0">
                <a:latin typeface="Tahoma"/>
                <a:cs typeface="Tahoma"/>
              </a:rPr>
              <a:t>m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90" dirty="0">
                <a:latin typeface="Tahoma"/>
                <a:cs typeface="Tahoma"/>
              </a:rPr>
              <a:t>ge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165" dirty="0">
                <a:latin typeface="Tahoma"/>
                <a:cs typeface="Tahoma"/>
              </a:rPr>
              <a:t>:</a:t>
            </a:r>
            <a:r>
              <a:rPr sz="1000" spc="-7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80" dirty="0">
                <a:latin typeface="Tahoma"/>
                <a:cs typeface="Tahoma"/>
              </a:rPr>
              <a:t>w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d</a:t>
            </a:r>
            <a:r>
              <a:rPr sz="1000" spc="-85" dirty="0">
                <a:latin typeface="Tahoma"/>
                <a:cs typeface="Tahoma"/>
              </a:rPr>
              <a:t>-</a:t>
            </a: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--</a:t>
            </a:r>
            <a:r>
              <a:rPr sz="1000" spc="-90" dirty="0">
                <a:latin typeface="Tahoma"/>
                <a:cs typeface="Tahoma"/>
              </a:rPr>
              <a:t>p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m</a:t>
            </a:r>
            <a:r>
              <a:rPr sz="1000" spc="-16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d  </a:t>
            </a:r>
            <a:r>
              <a:rPr sz="1000" spc="-75" dirty="0">
                <a:latin typeface="Tahoma"/>
                <a:cs typeface="Tahoma"/>
              </a:rPr>
              <a:t>5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254" dirty="0">
                <a:latin typeface="Tahoma"/>
                <a:cs typeface="Tahoma"/>
              </a:rPr>
              <a:t>1</a:t>
            </a:r>
            <a:r>
              <a:rPr sz="1000" spc="-110" dirty="0">
                <a:latin typeface="Tahoma"/>
                <a:cs typeface="Tahoma"/>
              </a:rPr>
              <a:t>2</a:t>
            </a:r>
            <a:r>
              <a:rPr sz="1000" spc="-90" dirty="0">
                <a:latin typeface="Tahoma"/>
                <a:cs typeface="Tahoma"/>
              </a:rPr>
              <a:t>3</a:t>
            </a:r>
            <a:r>
              <a:rPr sz="1000" spc="-65" dirty="0">
                <a:latin typeface="Tahoma"/>
                <a:cs typeface="Tahoma"/>
              </a:rPr>
              <a:t>4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70" dirty="0">
                <a:latin typeface="Tahoma"/>
                <a:cs typeface="Tahoma"/>
              </a:rPr>
              <a:t>ut</a:t>
            </a:r>
            <a:r>
              <a:rPr sz="1000" spc="-6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m</a:t>
            </a:r>
            <a:r>
              <a:rPr sz="1000" spc="-80" dirty="0">
                <a:latin typeface="Tahoma"/>
                <a:cs typeface="Tahoma"/>
              </a:rPr>
              <a:t>err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r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10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650875" marR="3178810" lvl="1" indent="-172720">
              <a:lnSpc>
                <a:spcPts val="1010"/>
              </a:lnSpc>
              <a:spcBef>
                <a:spcPts val="4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000" spc="-75" dirty="0">
                <a:latin typeface="Tahoma"/>
                <a:cs typeface="Tahoma"/>
              </a:rPr>
              <a:t>$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io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70" dirty="0">
                <a:latin typeface="Tahoma"/>
                <a:cs typeface="Tahoma"/>
              </a:rPr>
              <a:t>ud</a:t>
            </a:r>
            <a:r>
              <a:rPr sz="1000" spc="-55" dirty="0">
                <a:latin typeface="Tahoma"/>
                <a:cs typeface="Tahoma"/>
              </a:rPr>
              <a:t>m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90" dirty="0">
                <a:latin typeface="Tahoma"/>
                <a:cs typeface="Tahoma"/>
              </a:rPr>
              <a:t>ge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165" dirty="0">
                <a:latin typeface="Tahoma"/>
                <a:cs typeface="Tahoma"/>
              </a:rPr>
              <a:t>: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85" dirty="0">
                <a:latin typeface="Tahoma"/>
                <a:cs typeface="Tahoma"/>
              </a:rPr>
              <a:t>-</a:t>
            </a: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--</a:t>
            </a:r>
            <a:r>
              <a:rPr sz="1000" spc="-90" dirty="0">
                <a:latin typeface="Tahoma"/>
                <a:cs typeface="Tahoma"/>
              </a:rPr>
              <a:t>p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m</a:t>
            </a:r>
            <a:r>
              <a:rPr sz="1000" spc="-160" dirty="0">
                <a:latin typeface="Tahoma"/>
                <a:cs typeface="Tahoma"/>
              </a:rPr>
              <a:t>I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5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254" dirty="0">
                <a:latin typeface="Tahoma"/>
                <a:cs typeface="Tahoma"/>
              </a:rPr>
              <a:t>1</a:t>
            </a:r>
            <a:r>
              <a:rPr sz="1000" spc="-110" dirty="0">
                <a:latin typeface="Tahoma"/>
                <a:cs typeface="Tahoma"/>
              </a:rPr>
              <a:t>2</a:t>
            </a:r>
            <a:r>
              <a:rPr sz="1000" spc="-95" dirty="0">
                <a:latin typeface="Tahoma"/>
                <a:cs typeface="Tahoma"/>
              </a:rPr>
              <a:t>3</a:t>
            </a:r>
            <a:r>
              <a:rPr sz="1000" spc="-45" dirty="0">
                <a:latin typeface="Tahoma"/>
                <a:cs typeface="Tahoma"/>
              </a:rPr>
              <a:t>4  </a:t>
            </a:r>
            <a:r>
              <a:rPr sz="1000" spc="-75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u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6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ae</a:t>
            </a:r>
            <a:r>
              <a:rPr sz="1000" spc="-55" dirty="0">
                <a:latin typeface="Tahoma"/>
                <a:cs typeface="Tahoma"/>
              </a:rPr>
              <a:t>m</a:t>
            </a:r>
            <a:r>
              <a:rPr sz="1000" spc="-80" dirty="0">
                <a:latin typeface="Tahoma"/>
                <a:cs typeface="Tahoma"/>
              </a:rPr>
              <a:t>err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95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6823" y="1765808"/>
              <a:ext cx="2554224" cy="22189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5045" y="1864591"/>
              <a:ext cx="2258442" cy="192436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899" y="5660644"/>
            <a:ext cx="6070600" cy="2432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SonarQube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ahoma"/>
              <a:cs typeface="Tahoma"/>
            </a:endParaRPr>
          </a:p>
          <a:p>
            <a:pPr marL="142240">
              <a:lnSpc>
                <a:spcPct val="100000"/>
              </a:lnSpc>
            </a:pPr>
            <a:r>
              <a:rPr sz="1200" spc="-90" dirty="0">
                <a:latin typeface="Tahoma"/>
                <a:cs typeface="Tahoma"/>
              </a:rPr>
              <a:t>St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0" dirty="0">
                <a:latin typeface="Tahoma"/>
                <a:cs typeface="Tahoma"/>
              </a:rPr>
              <a:t>m</a:t>
            </a:r>
            <a:endParaRPr sz="1200">
              <a:latin typeface="Tahoma"/>
              <a:cs typeface="Tahoma"/>
            </a:endParaRPr>
          </a:p>
          <a:p>
            <a:pPr marL="142240" marR="2703830">
              <a:lnSpc>
                <a:spcPct val="173300"/>
              </a:lnSpc>
              <a:spcBef>
                <a:spcPts val="120"/>
              </a:spcBef>
            </a:pPr>
            <a:r>
              <a:rPr sz="1200" spc="-60" dirty="0">
                <a:latin typeface="Tahoma"/>
                <a:cs typeface="Tahoma"/>
              </a:rPr>
              <a:t>Used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measure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analyze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source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code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quality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Fou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80" dirty="0">
                <a:latin typeface="Tahoma"/>
                <a:cs typeface="Tahoma"/>
              </a:rPr>
              <a:t>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80" dirty="0">
                <a:latin typeface="Tahoma"/>
                <a:cs typeface="Tahoma"/>
              </a:rPr>
              <a:t>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65" dirty="0">
                <a:latin typeface="Tahoma"/>
                <a:cs typeface="Tahoma"/>
              </a:rPr>
              <a:t>se</a:t>
            </a:r>
            <a:r>
              <a:rPr sz="1200" spc="-80" dirty="0">
                <a:latin typeface="Tahoma"/>
                <a:cs typeface="Tahoma"/>
              </a:rPr>
              <a:t>d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451484" indent="-172085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45212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51484" indent="-172085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452120" algn="l"/>
              </a:tabLst>
            </a:pP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51484" indent="-17208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452120" algn="l"/>
              </a:tabLst>
            </a:pPr>
            <a:r>
              <a:rPr sz="1100" spc="-10" dirty="0">
                <a:latin typeface="Tahoma"/>
                <a:cs typeface="Tahoma"/>
              </a:rPr>
              <a:t>V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51484" indent="-172085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452120" algn="l"/>
              </a:tabLst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uri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uri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ai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08014" y="8727947"/>
            <a:ext cx="1676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09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09" baseline="6944" dirty="0">
                <a:solidFill>
                  <a:srgbClr val="FFFFFF"/>
                </a:solidFill>
                <a:latin typeface="Tahoma"/>
                <a:cs typeface="Tahoma"/>
              </a:rPr>
              <a:t>68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3272" y="7347711"/>
              <a:ext cx="1691639" cy="8046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2475" y="7444441"/>
              <a:ext cx="1394578" cy="5124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82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Exercise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2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1:</a:t>
                      </a:r>
                      <a:r>
                        <a:rPr sz="1400" b="1" spc="-2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Define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Initiate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Code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Quality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Pipeline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47">
                <a:tc>
                  <a:txBody>
                    <a:bodyPr/>
                    <a:lstStyle/>
                    <a:p>
                      <a:pPr marL="199390" marR="480059">
                        <a:lnSpc>
                          <a:spcPct val="99100"/>
                        </a:lnSpc>
                        <a:spcBef>
                          <a:spcPts val="475"/>
                        </a:spcBef>
                      </a:pPr>
                      <a:r>
                        <a:rPr sz="1100" spc="-70" dirty="0">
                          <a:latin typeface="Tahoma"/>
                          <a:cs typeface="Tahoma"/>
                        </a:rPr>
                        <a:t>CI/CD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pipelines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used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deploy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Adobe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Manager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as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Service.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quality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pipelines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allow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developers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 run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their code through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code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quality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gates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before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actually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 deploying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application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environment.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88310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169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169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9" name="object 9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6193" y="8727947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170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0899" y="5645403"/>
            <a:ext cx="6070600" cy="187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193040" marR="1270635" indent="114300">
              <a:lnSpc>
                <a:spcPts val="2090"/>
              </a:lnSpc>
              <a:spcBef>
                <a:spcPts val="2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loaded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onto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Critical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issues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193040" marR="2805430">
              <a:lnSpc>
                <a:spcPts val="2090"/>
              </a:lnSpc>
              <a:spcBef>
                <a:spcPts val="20"/>
              </a:spcBef>
            </a:pPr>
            <a:r>
              <a:rPr sz="1100" spc="-55" dirty="0">
                <a:latin typeface="Tahoma"/>
                <a:cs typeface="Tahoma"/>
              </a:rPr>
              <a:t>CSV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reports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created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SonarQube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extremely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useful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SonarQube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Rules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documentation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help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90"/>
              </a:spcBef>
            </a:pPr>
            <a:r>
              <a:rPr sz="1100" spc="-60" dirty="0">
                <a:latin typeface="Tahoma"/>
                <a:cs typeface="Tahoma"/>
              </a:rPr>
              <a:t>Use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Manager’s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rules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documentation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35" dirty="0">
                <a:latin typeface="Tahoma"/>
                <a:cs typeface="Tahoma"/>
              </a:rPr>
              <a:t>help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2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7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1736" y="7573264"/>
              <a:ext cx="3520440" cy="11094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9181" y="7670350"/>
              <a:ext cx="3224809" cy="81506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84</a:t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4131" y="4435347"/>
            <a:ext cx="958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171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79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nn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dirty="0">
                <a:latin typeface="Tahoma"/>
                <a:cs typeface="Tahoma"/>
              </a:rPr>
              <a:t>CM</a:t>
            </a:r>
            <a:r>
              <a:rPr sz="1100" spc="-85" dirty="0">
                <a:latin typeface="Tahoma"/>
                <a:cs typeface="Tahoma"/>
              </a:rPr>
              <a:t> g</a:t>
            </a:r>
            <a:r>
              <a:rPr sz="1100" spc="-45" dirty="0">
                <a:latin typeface="Tahoma"/>
                <a:cs typeface="Tahoma"/>
              </a:rPr>
              <a:t>roup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55" dirty="0">
                <a:latin typeface="Tahoma"/>
                <a:cs typeface="Tahoma"/>
              </a:rPr>
              <a:t>ue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3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roup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Q</a:t>
            </a:r>
            <a:r>
              <a:rPr sz="1100" spc="-30" dirty="0">
                <a:latin typeface="Tahoma"/>
                <a:cs typeface="Tahoma"/>
              </a:rPr>
              <a:t>uali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Pe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uri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70"/>
              </a:spcBef>
            </a:pPr>
            <a:r>
              <a:rPr sz="1100" spc="-50" dirty="0">
                <a:latin typeface="Tahoma"/>
                <a:cs typeface="Tahoma"/>
              </a:rPr>
              <a:t>Groups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separated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3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severity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levels</a:t>
            </a:r>
            <a:endParaRPr sz="1100">
              <a:latin typeface="Tahoma"/>
              <a:cs typeface="Tahoma"/>
            </a:endParaRPr>
          </a:p>
          <a:p>
            <a:pPr marL="478790" marR="3221990" indent="-171450">
              <a:lnSpc>
                <a:spcPts val="1300"/>
              </a:lnSpc>
              <a:spcBef>
                <a:spcPts val="7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Cri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5" dirty="0">
                <a:latin typeface="Tahoma"/>
                <a:cs typeface="Tahoma"/>
              </a:rPr>
              <a:t> f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.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  </a:t>
            </a:r>
            <a:r>
              <a:rPr sz="1100" spc="-40" dirty="0">
                <a:latin typeface="Tahoma"/>
                <a:cs typeface="Tahoma"/>
              </a:rPr>
              <a:t>continue</a:t>
            </a:r>
            <a:endParaRPr sz="1100">
              <a:latin typeface="Tahoma"/>
              <a:cs typeface="Tahoma"/>
            </a:endParaRPr>
          </a:p>
          <a:p>
            <a:pPr marL="478790" marR="3376295" indent="-171450">
              <a:lnSpc>
                <a:spcPts val="1300"/>
              </a:lnSpc>
              <a:spcBef>
                <a:spcPts val="59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po</a:t>
            </a:r>
            <a:r>
              <a:rPr sz="1100" spc="-65" dirty="0">
                <a:latin typeface="Tahoma"/>
                <a:cs typeface="Tahoma"/>
              </a:rPr>
              <a:t>rta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.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be  </a:t>
            </a:r>
            <a:r>
              <a:rPr sz="1100" spc="-45" dirty="0">
                <a:latin typeface="Tahoma"/>
                <a:cs typeface="Tahoma"/>
              </a:rPr>
              <a:t>ov</a:t>
            </a:r>
            <a:r>
              <a:rPr sz="1100" spc="-65" dirty="0">
                <a:latin typeface="Tahoma"/>
                <a:cs typeface="Tahoma"/>
              </a:rPr>
              <a:t>err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478790" marR="3341370" indent="-171450">
              <a:lnSpc>
                <a:spcPct val="107300"/>
              </a:lnSpc>
              <a:spcBef>
                <a:spcPts val="434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95" dirty="0">
                <a:latin typeface="Tahoma"/>
                <a:cs typeface="Tahoma"/>
              </a:rPr>
              <a:t>Inf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0" dirty="0">
                <a:latin typeface="Tahoma"/>
                <a:cs typeface="Tahoma"/>
              </a:rPr>
              <a:t>execution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3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62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20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999" y="1662176"/>
              <a:ext cx="2319528" cy="23103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612" y="1759455"/>
              <a:ext cx="2024195" cy="201661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8575" y="8727947"/>
            <a:ext cx="10731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172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899" y="5645403"/>
            <a:ext cx="6070600" cy="285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rQ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endParaRPr sz="1400">
              <a:latin typeface="Tahoma"/>
              <a:cs typeface="Tahoma"/>
            </a:endParaRPr>
          </a:p>
          <a:p>
            <a:pPr marL="193040" marR="2070735">
              <a:lnSpc>
                <a:spcPct val="150900"/>
              </a:lnSpc>
              <a:spcBef>
                <a:spcPts val="300"/>
              </a:spcBef>
            </a:pPr>
            <a:r>
              <a:rPr sz="1100" spc="-50" dirty="0">
                <a:latin typeface="Tahoma"/>
                <a:cs typeface="Tahoma"/>
              </a:rPr>
              <a:t>Run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types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(code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quality,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development,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production)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4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0" dirty="0">
                <a:latin typeface="Tahoma"/>
                <a:cs typeface="Tahoma"/>
              </a:rPr>
              <a:t>V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uri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uri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ai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95"/>
              </a:spcBef>
            </a:pPr>
            <a:r>
              <a:rPr sz="1100" spc="-60" dirty="0">
                <a:latin typeface="Tahoma"/>
                <a:cs typeface="Tahoma"/>
              </a:rPr>
              <a:t>Ru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Q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So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ar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lu</a:t>
            </a:r>
            <a:r>
              <a:rPr sz="1100" spc="-5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4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55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4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45" dirty="0">
                <a:latin typeface="Tahoma"/>
                <a:cs typeface="Tahoma"/>
              </a:rPr>
              <a:t>CQ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CS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55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6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54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2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8177" y="4435347"/>
            <a:ext cx="1079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173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280416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Ru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60" dirty="0">
                <a:latin typeface="Tahoma"/>
                <a:cs typeface="Tahoma"/>
              </a:rPr>
              <a:t>Pe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5" dirty="0">
                <a:latin typeface="Tahoma"/>
                <a:cs typeface="Tahoma"/>
              </a:rPr>
              <a:t>B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K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m</a:t>
            </a:r>
            <a:endParaRPr sz="1100">
              <a:latin typeface="Tahoma"/>
              <a:cs typeface="Tahoma"/>
            </a:endParaRPr>
          </a:p>
          <a:p>
            <a:pPr marR="915035" indent="114300">
              <a:lnSpc>
                <a:spcPts val="2110"/>
              </a:lnSpc>
              <a:spcBef>
                <a:spcPts val="8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0" dirty="0">
                <a:latin typeface="Tahoma"/>
                <a:cs typeface="Tahoma"/>
              </a:rPr>
              <a:t>Lo</a:t>
            </a:r>
            <a:r>
              <a:rPr sz="1100" spc="-55" dirty="0">
                <a:latin typeface="Tahoma"/>
                <a:cs typeface="Tahoma"/>
              </a:rPr>
              <a:t>ad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uri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285750" marR="5080" indent="-171450">
              <a:lnSpc>
                <a:spcPts val="1300"/>
              </a:lnSpc>
              <a:spcBef>
                <a:spcPts val="434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5" dirty="0">
                <a:latin typeface="Tahoma"/>
                <a:cs typeface="Tahoma"/>
              </a:rPr>
              <a:t>B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ge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h  </a:t>
            </a:r>
            <a:r>
              <a:rPr sz="1100" spc="-60" dirty="0">
                <a:latin typeface="Tahoma"/>
                <a:cs typeface="Tahoma"/>
              </a:rPr>
              <a:t>checks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7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2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3591" y="1375663"/>
              <a:ext cx="3133343" cy="19324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0442" y="1472985"/>
              <a:ext cx="2840328" cy="16390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7383" y="8727947"/>
            <a:ext cx="1092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174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3939" y="5645403"/>
            <a:ext cx="2240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su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14399" y="5869432"/>
            <a:ext cx="6019800" cy="2710180"/>
            <a:chOff x="914399" y="5869432"/>
            <a:chExt cx="6019800" cy="271018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399" y="5869432"/>
              <a:ext cx="6019800" cy="27096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596" y="5968357"/>
              <a:ext cx="5746977" cy="24140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79770" y="8449564"/>
            <a:ext cx="53867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https://docs.adobe.com/content/help/en/experience-manager-cloud-manager/using/how-to-use/understand-your-test-results.htm</a:t>
            </a:r>
            <a:r>
              <a:rPr sz="800" spc="-35" dirty="0"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8177" y="4435347"/>
            <a:ext cx="1079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175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15614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V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6045" y="1717040"/>
            <a:ext cx="2695575" cy="7480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71450" algn="l"/>
              </a:tabLst>
            </a:pPr>
            <a:r>
              <a:rPr sz="1100" spc="-80" dirty="0">
                <a:latin typeface="Tahoma"/>
                <a:cs typeface="Tahoma"/>
              </a:rPr>
              <a:t>Ex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200" dirty="0">
                <a:latin typeface="Tahoma"/>
                <a:cs typeface="Tahoma"/>
              </a:rPr>
              <a:t>e#</a:t>
            </a:r>
            <a:r>
              <a:rPr sz="1100" spc="-9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60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1714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71450" algn="l"/>
              </a:tabLst>
            </a:pPr>
            <a:r>
              <a:rPr sz="1100" spc="-50" dirty="0">
                <a:latin typeface="Tahoma"/>
                <a:cs typeface="Tahoma"/>
              </a:rPr>
              <a:t>Fu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</a:t>
            </a:r>
            <a:r>
              <a:rPr sz="1100" spc="-9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ty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gs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714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71450" algn="l"/>
              </a:tabLst>
            </a:pP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docu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7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2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643887"/>
              <a:ext cx="2432304" cy="10058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219" y="1741145"/>
              <a:ext cx="2135393" cy="7117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9" y="2479039"/>
              <a:ext cx="4727448" cy="10058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219" y="2575783"/>
              <a:ext cx="4431814" cy="71346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9" y="3320288"/>
              <a:ext cx="6035040" cy="10088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219" y="3419449"/>
              <a:ext cx="5744171" cy="7134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175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838199" y="54610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82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Exercise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2: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Work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custom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code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quality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gates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47">
                <a:tc>
                  <a:txBody>
                    <a:bodyPr/>
                    <a:lstStyle/>
                    <a:p>
                      <a:pPr marL="199390" marR="23876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quality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rules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help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developers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ensure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their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stable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secure.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Manager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quality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tests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return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results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assist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developer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correcting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issues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their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code.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91485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176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" name="object 21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22" name="object 22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87</a:t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919480">
              <a:lnSpc>
                <a:spcPct val="100000"/>
              </a:lnSpc>
            </a:pPr>
            <a:r>
              <a:rPr sz="1800" b="1" spc="-3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nd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6987" y="8727947"/>
            <a:ext cx="109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178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3939" y="5645403"/>
            <a:ext cx="5525770" cy="2306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Ch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endParaRPr sz="1400">
              <a:latin typeface="Tahoma"/>
              <a:cs typeface="Tahoma"/>
            </a:endParaRPr>
          </a:p>
          <a:p>
            <a:pPr marR="558165">
              <a:lnSpc>
                <a:spcPct val="160000"/>
              </a:lnSpc>
              <a:spcBef>
                <a:spcPts val="370"/>
              </a:spcBef>
            </a:pPr>
            <a:r>
              <a:rPr sz="1100" spc="-80" dirty="0">
                <a:latin typeface="Tahoma"/>
                <a:cs typeface="Tahoma"/>
              </a:rPr>
              <a:t>Indexes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longer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maintained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Index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definitions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across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entire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production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break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CI/CD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policies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supported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80" dirty="0">
                <a:latin typeface="Tahoma"/>
                <a:cs typeface="Tahoma"/>
              </a:rPr>
              <a:t>Index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defined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before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r>
              <a:rPr sz="1100" spc="-8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definitions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050" i="1" spc="-114" dirty="0">
                <a:latin typeface="Verdana"/>
                <a:cs typeface="Verdana"/>
              </a:rPr>
              <a:t>(/oak:index/*)</a:t>
            </a:r>
            <a:r>
              <a:rPr sz="1050" i="1" spc="-65" dirty="0">
                <a:latin typeface="Verdana"/>
                <a:cs typeface="Verdan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i="1" spc="-160" dirty="0">
                <a:latin typeface="Verdana"/>
                <a:cs typeface="Verdana"/>
              </a:rPr>
              <a:t>ui.apps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35" dirty="0">
                <a:latin typeface="Tahoma"/>
                <a:cs typeface="Tahoma"/>
              </a:rPr>
              <a:t>module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ahoma"/>
              <a:cs typeface="Tahoma"/>
            </a:endParaRPr>
          </a:p>
          <a:p>
            <a:pPr marR="5080">
              <a:lnSpc>
                <a:spcPts val="1300"/>
              </a:lnSpc>
            </a:pPr>
            <a:r>
              <a:rPr sz="1050" spc="-15" dirty="0">
                <a:latin typeface="Tahoma"/>
                <a:cs typeface="Tahoma"/>
              </a:rPr>
              <a:t>Limitations:</a:t>
            </a:r>
            <a:r>
              <a:rPr sz="1050" spc="-20" dirty="0">
                <a:latin typeface="Tahoma"/>
                <a:cs typeface="Tahoma"/>
              </a:rPr>
              <a:t> </a:t>
            </a:r>
            <a:r>
              <a:rPr sz="1050" spc="-55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urrently,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supported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indexes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type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050" dirty="0">
                <a:latin typeface="Tahoma"/>
                <a:cs typeface="Tahoma"/>
              </a:rPr>
              <a:t>lucene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6589" y="4435347"/>
            <a:ext cx="1104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179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331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nt</a:t>
            </a:r>
            <a:endParaRPr sz="1400">
              <a:latin typeface="Tahoma"/>
              <a:cs typeface="Tahoma"/>
            </a:endParaRPr>
          </a:p>
          <a:p>
            <a:pPr marL="193040" marR="3667125">
              <a:lnSpc>
                <a:spcPct val="160000"/>
              </a:lnSpc>
              <a:spcBef>
                <a:spcPts val="370"/>
              </a:spcBef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on  </a:t>
            </a:r>
            <a:r>
              <a:rPr sz="1100" spc="-40" dirty="0">
                <a:latin typeface="Tahoma"/>
                <a:cs typeface="Tahoma"/>
              </a:rPr>
              <a:t>U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Means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adding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existing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definition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5"/>
              </a:spcBef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bs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7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2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3414" y="8727947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244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een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0"/>
              </a:spcBef>
            </a:pPr>
            <a:r>
              <a:rPr sz="1100" spc="-80" dirty="0">
                <a:latin typeface="Tahoma"/>
                <a:cs typeface="Tahoma"/>
              </a:rPr>
              <a:t>Indexes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certain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versions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application,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example: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3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80" dirty="0">
                <a:latin typeface="Tahoma"/>
                <a:cs typeface="Tahoma"/>
              </a:rPr>
              <a:t>Index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60" dirty="0">
                <a:latin typeface="Tahoma"/>
                <a:cs typeface="Tahoma"/>
              </a:rPr>
              <a:t>1</a:t>
            </a:r>
            <a:r>
              <a:rPr sz="1100" spc="-25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Removing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3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69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60" dirty="0">
                <a:latin typeface="Tahoma"/>
                <a:cs typeface="Tahoma"/>
              </a:rPr>
              <a:t>1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Chan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650875" marR="235585" lvl="1" indent="-172720">
              <a:lnSpc>
                <a:spcPts val="1300"/>
              </a:lnSpc>
              <a:spcBef>
                <a:spcPts val="63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25" dirty="0">
                <a:latin typeface="Tahoma"/>
                <a:cs typeface="Tahoma"/>
              </a:rPr>
              <a:t>Old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10" dirty="0">
                <a:latin typeface="Tahoma"/>
                <a:cs typeface="Tahoma"/>
              </a:rPr>
              <a:t>1,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3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0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3256" y="4435347"/>
            <a:ext cx="774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1352804"/>
            <a:ext cx="2776855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DK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60000"/>
              </a:lnSpc>
              <a:spcBef>
                <a:spcPts val="370"/>
              </a:spcBef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nl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bu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5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t’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it?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ady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j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337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55064" y="1390332"/>
            <a:ext cx="5013960" cy="3091815"/>
            <a:chOff x="1655064" y="1390332"/>
            <a:chExt cx="5013960" cy="30918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064" y="3012439"/>
              <a:ext cx="3075432" cy="14691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2600" y="3111652"/>
              <a:ext cx="2781858" cy="11715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3568" y="1759711"/>
              <a:ext cx="2505456" cy="1908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1006" y="1856792"/>
              <a:ext cx="2210313" cy="161542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45677" y="1396999"/>
              <a:ext cx="1014094" cy="580390"/>
            </a:xfrm>
            <a:custGeom>
              <a:avLst/>
              <a:gdLst/>
              <a:ahLst/>
              <a:cxnLst/>
              <a:rect l="l" t="t" r="r" b="b"/>
              <a:pathLst>
                <a:path w="1014095" h="580389">
                  <a:moveTo>
                    <a:pt x="988936" y="0"/>
                  </a:moveTo>
                  <a:lnTo>
                    <a:pt x="0" y="0"/>
                  </a:lnTo>
                  <a:lnTo>
                    <a:pt x="0" y="326961"/>
                  </a:lnTo>
                  <a:lnTo>
                    <a:pt x="576872" y="326961"/>
                  </a:lnTo>
                  <a:lnTo>
                    <a:pt x="1013777" y="580186"/>
                  </a:lnTo>
                  <a:lnTo>
                    <a:pt x="824115" y="326961"/>
                  </a:lnTo>
                  <a:lnTo>
                    <a:pt x="988936" y="326961"/>
                  </a:lnTo>
                  <a:lnTo>
                    <a:pt x="98893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45677" y="1396999"/>
              <a:ext cx="1014730" cy="581025"/>
            </a:xfrm>
            <a:custGeom>
              <a:avLst/>
              <a:gdLst/>
              <a:ahLst/>
              <a:cxnLst/>
              <a:rect l="l" t="t" r="r" b="b"/>
              <a:pathLst>
                <a:path w="1014729" h="581025">
                  <a:moveTo>
                    <a:pt x="0" y="0"/>
                  </a:moveTo>
                  <a:lnTo>
                    <a:pt x="577316" y="0"/>
                  </a:lnTo>
                  <a:lnTo>
                    <a:pt x="824737" y="0"/>
                  </a:lnTo>
                  <a:lnTo>
                    <a:pt x="989685" y="0"/>
                  </a:lnTo>
                  <a:lnTo>
                    <a:pt x="989685" y="190869"/>
                  </a:lnTo>
                  <a:lnTo>
                    <a:pt x="989685" y="272670"/>
                  </a:lnTo>
                  <a:lnTo>
                    <a:pt x="989685" y="327205"/>
                  </a:lnTo>
                  <a:lnTo>
                    <a:pt x="824737" y="327205"/>
                  </a:lnTo>
                  <a:lnTo>
                    <a:pt x="1014546" y="580624"/>
                  </a:lnTo>
                  <a:lnTo>
                    <a:pt x="577316" y="327205"/>
                  </a:lnTo>
                  <a:lnTo>
                    <a:pt x="0" y="327205"/>
                  </a:lnTo>
                  <a:lnTo>
                    <a:pt x="0" y="272670"/>
                  </a:lnTo>
                  <a:lnTo>
                    <a:pt x="0" y="190869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515883" y="1410207"/>
            <a:ext cx="84836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2395" marR="5080" indent="-100330">
              <a:lnSpc>
                <a:spcPct val="102299"/>
              </a:lnSpc>
              <a:spcBef>
                <a:spcPts val="75"/>
              </a:spcBef>
            </a:pP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cl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qu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ck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56313" y="2132270"/>
            <a:ext cx="1339215" cy="1312545"/>
            <a:chOff x="5456313" y="2132270"/>
            <a:chExt cx="1339215" cy="1312545"/>
          </a:xfrm>
        </p:grpSpPr>
        <p:sp>
          <p:nvSpPr>
            <p:cNvPr id="19" name="object 19"/>
            <p:cNvSpPr/>
            <p:nvPr/>
          </p:nvSpPr>
          <p:spPr>
            <a:xfrm>
              <a:off x="5463313" y="2620683"/>
              <a:ext cx="1324610" cy="816610"/>
            </a:xfrm>
            <a:custGeom>
              <a:avLst/>
              <a:gdLst/>
              <a:ahLst/>
              <a:cxnLst/>
              <a:rect l="l" t="t" r="r" b="b"/>
              <a:pathLst>
                <a:path w="1324609" h="816610">
                  <a:moveTo>
                    <a:pt x="1324597" y="0"/>
                  </a:moveTo>
                  <a:lnTo>
                    <a:pt x="429183" y="0"/>
                  </a:lnTo>
                  <a:lnTo>
                    <a:pt x="429183" y="262216"/>
                  </a:lnTo>
                  <a:lnTo>
                    <a:pt x="578421" y="262216"/>
                  </a:lnTo>
                  <a:lnTo>
                    <a:pt x="0" y="816254"/>
                  </a:lnTo>
                  <a:lnTo>
                    <a:pt x="802271" y="262216"/>
                  </a:lnTo>
                  <a:lnTo>
                    <a:pt x="1324597" y="262216"/>
                  </a:lnTo>
                  <a:lnTo>
                    <a:pt x="132459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62981" y="2620683"/>
              <a:ext cx="1325880" cy="817244"/>
            </a:xfrm>
            <a:custGeom>
              <a:avLst/>
              <a:gdLst/>
              <a:ahLst/>
              <a:cxnLst/>
              <a:rect l="l" t="t" r="r" b="b"/>
              <a:pathLst>
                <a:path w="1325879" h="817245">
                  <a:moveTo>
                    <a:pt x="429516" y="0"/>
                  </a:moveTo>
                  <a:lnTo>
                    <a:pt x="578865" y="0"/>
                  </a:lnTo>
                  <a:lnTo>
                    <a:pt x="802889" y="0"/>
                  </a:lnTo>
                  <a:lnTo>
                    <a:pt x="1325611" y="0"/>
                  </a:lnTo>
                  <a:lnTo>
                    <a:pt x="1325611" y="153076"/>
                  </a:lnTo>
                  <a:lnTo>
                    <a:pt x="1325611" y="218681"/>
                  </a:lnTo>
                  <a:lnTo>
                    <a:pt x="1325611" y="262416"/>
                  </a:lnTo>
                  <a:lnTo>
                    <a:pt x="802889" y="262416"/>
                  </a:lnTo>
                  <a:lnTo>
                    <a:pt x="0" y="816881"/>
                  </a:lnTo>
                  <a:lnTo>
                    <a:pt x="578865" y="262416"/>
                  </a:lnTo>
                  <a:lnTo>
                    <a:pt x="429516" y="262416"/>
                  </a:lnTo>
                  <a:lnTo>
                    <a:pt x="429516" y="218681"/>
                  </a:lnTo>
                  <a:lnTo>
                    <a:pt x="429516" y="153076"/>
                  </a:lnTo>
                  <a:lnTo>
                    <a:pt x="429516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92497" y="2139302"/>
              <a:ext cx="895985" cy="744220"/>
            </a:xfrm>
            <a:custGeom>
              <a:avLst/>
              <a:gdLst/>
              <a:ahLst/>
              <a:cxnLst/>
              <a:rect l="l" t="t" r="r" b="b"/>
              <a:pathLst>
                <a:path w="895984" h="744219">
                  <a:moveTo>
                    <a:pt x="16383" y="0"/>
                  </a:moveTo>
                  <a:lnTo>
                    <a:pt x="149237" y="481380"/>
                  </a:lnTo>
                  <a:lnTo>
                    <a:pt x="0" y="481380"/>
                  </a:lnTo>
                  <a:lnTo>
                    <a:pt x="0" y="743597"/>
                  </a:lnTo>
                  <a:lnTo>
                    <a:pt x="895413" y="743597"/>
                  </a:lnTo>
                  <a:lnTo>
                    <a:pt x="895413" y="481380"/>
                  </a:lnTo>
                  <a:lnTo>
                    <a:pt x="373087" y="481380"/>
                  </a:lnTo>
                  <a:lnTo>
                    <a:pt x="1638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92497" y="2138938"/>
              <a:ext cx="896619" cy="744220"/>
            </a:xfrm>
            <a:custGeom>
              <a:avLst/>
              <a:gdLst/>
              <a:ahLst/>
              <a:cxnLst/>
              <a:rect l="l" t="t" r="r" b="b"/>
              <a:pathLst>
                <a:path w="896620" h="744219">
                  <a:moveTo>
                    <a:pt x="0" y="481744"/>
                  </a:moveTo>
                  <a:lnTo>
                    <a:pt x="149349" y="481744"/>
                  </a:lnTo>
                  <a:lnTo>
                    <a:pt x="16399" y="0"/>
                  </a:lnTo>
                  <a:lnTo>
                    <a:pt x="373373" y="481744"/>
                  </a:lnTo>
                  <a:lnTo>
                    <a:pt x="896095" y="481744"/>
                  </a:lnTo>
                  <a:lnTo>
                    <a:pt x="896095" y="525481"/>
                  </a:lnTo>
                  <a:lnTo>
                    <a:pt x="896095" y="591085"/>
                  </a:lnTo>
                  <a:lnTo>
                    <a:pt x="896095" y="744161"/>
                  </a:lnTo>
                  <a:lnTo>
                    <a:pt x="373373" y="744161"/>
                  </a:lnTo>
                  <a:lnTo>
                    <a:pt x="149349" y="744161"/>
                  </a:lnTo>
                  <a:lnTo>
                    <a:pt x="0" y="744161"/>
                  </a:lnTo>
                  <a:lnTo>
                    <a:pt x="0" y="591085"/>
                  </a:lnTo>
                  <a:lnTo>
                    <a:pt x="0" y="525481"/>
                  </a:lnTo>
                  <a:lnTo>
                    <a:pt x="0" y="48174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06328" y="2620681"/>
              <a:ext cx="1181735" cy="262255"/>
            </a:xfrm>
            <a:custGeom>
              <a:avLst/>
              <a:gdLst/>
              <a:ahLst/>
              <a:cxnLst/>
              <a:rect l="l" t="t" r="r" b="b"/>
              <a:pathLst>
                <a:path w="1181734" h="262255">
                  <a:moveTo>
                    <a:pt x="1181582" y="0"/>
                  </a:moveTo>
                  <a:lnTo>
                    <a:pt x="286169" y="0"/>
                  </a:lnTo>
                  <a:lnTo>
                    <a:pt x="286169" y="152958"/>
                  </a:lnTo>
                  <a:lnTo>
                    <a:pt x="0" y="184251"/>
                  </a:lnTo>
                  <a:lnTo>
                    <a:pt x="286169" y="218516"/>
                  </a:lnTo>
                  <a:lnTo>
                    <a:pt x="286169" y="262216"/>
                  </a:lnTo>
                  <a:lnTo>
                    <a:pt x="1181582" y="262216"/>
                  </a:lnTo>
                  <a:lnTo>
                    <a:pt x="118158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06114" y="2620681"/>
              <a:ext cx="1183005" cy="262890"/>
            </a:xfrm>
            <a:custGeom>
              <a:avLst/>
              <a:gdLst/>
              <a:ahLst/>
              <a:cxnLst/>
              <a:rect l="l" t="t" r="r" b="b"/>
              <a:pathLst>
                <a:path w="1183004" h="262889">
                  <a:moveTo>
                    <a:pt x="286383" y="0"/>
                  </a:moveTo>
                  <a:lnTo>
                    <a:pt x="435732" y="0"/>
                  </a:lnTo>
                  <a:lnTo>
                    <a:pt x="659756" y="0"/>
                  </a:lnTo>
                  <a:lnTo>
                    <a:pt x="1182478" y="0"/>
                  </a:lnTo>
                  <a:lnTo>
                    <a:pt x="1182478" y="153076"/>
                  </a:lnTo>
                  <a:lnTo>
                    <a:pt x="1182478" y="218681"/>
                  </a:lnTo>
                  <a:lnTo>
                    <a:pt x="1182478" y="262416"/>
                  </a:lnTo>
                  <a:lnTo>
                    <a:pt x="659756" y="262416"/>
                  </a:lnTo>
                  <a:lnTo>
                    <a:pt x="435732" y="262416"/>
                  </a:lnTo>
                  <a:lnTo>
                    <a:pt x="286383" y="262416"/>
                  </a:lnTo>
                  <a:lnTo>
                    <a:pt x="286383" y="218681"/>
                  </a:lnTo>
                  <a:lnTo>
                    <a:pt x="0" y="184392"/>
                  </a:lnTo>
                  <a:lnTo>
                    <a:pt x="286383" y="153076"/>
                  </a:lnTo>
                  <a:lnTo>
                    <a:pt x="286383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27058" y="2669031"/>
            <a:ext cx="826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Dispatcher</a:t>
            </a:r>
            <a:r>
              <a:rPr sz="900" b="1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9" name="object 2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21912" y="8727947"/>
            <a:ext cx="1270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32" baseline="694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232" baseline="6944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 baseline="6944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0899" y="5660644"/>
            <a:ext cx="6070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Reference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Application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54023" y="5970015"/>
            <a:ext cx="5980430" cy="2725420"/>
            <a:chOff x="954023" y="5970015"/>
            <a:chExt cx="5980430" cy="2725420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023" y="5970015"/>
              <a:ext cx="4739639" cy="229819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0685" y="6066789"/>
              <a:ext cx="4445011" cy="2003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2847" y="6372351"/>
              <a:ext cx="4721352" cy="23225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0117" y="6469741"/>
              <a:ext cx="4445010" cy="202918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1352" y="4435347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3097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een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age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le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6522" y="1154176"/>
            <a:ext cx="1200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8</a:t>
            </a:r>
            <a:r>
              <a:rPr sz="900" spc="-204" dirty="0"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711" y="2034032"/>
              <a:ext cx="5273040" cy="17952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2006" y="2132338"/>
              <a:ext cx="4977399" cy="15011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7" name="object 17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5796" y="87279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3939" y="5645403"/>
            <a:ext cx="3740785" cy="2371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endParaRPr sz="1400">
              <a:latin typeface="Tahoma"/>
              <a:cs typeface="Tahoma"/>
            </a:endParaRPr>
          </a:p>
          <a:p>
            <a:pPr marR="670560">
              <a:lnSpc>
                <a:spcPct val="100000"/>
              </a:lnSpc>
              <a:spcBef>
                <a:spcPts val="1165"/>
              </a:spcBef>
            </a:pPr>
            <a:r>
              <a:rPr sz="1100" spc="-80" dirty="0">
                <a:latin typeface="Tahoma"/>
                <a:cs typeface="Tahoma"/>
              </a:rPr>
              <a:t>Indexes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under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oa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170" dirty="0">
                <a:latin typeface="Tahoma"/>
                <a:cs typeface="Tahoma"/>
              </a:rPr>
              <a:t>: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R="5080">
              <a:lnSpc>
                <a:spcPts val="1300"/>
              </a:lnSpc>
              <a:spcBef>
                <a:spcPts val="825"/>
              </a:spcBef>
            </a:pPr>
            <a:r>
              <a:rPr sz="1100" spc="-60" dirty="0">
                <a:latin typeface="Tahoma"/>
                <a:cs typeface="Tahoma"/>
              </a:rPr>
              <a:t>Several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options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available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each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indexer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node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properties: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286385" algn="l"/>
              </a:tabLst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85" dirty="0">
                <a:latin typeface="Tahoma"/>
                <a:cs typeface="Tahoma"/>
              </a:rPr>
              <a:t>*</a:t>
            </a:r>
            <a:r>
              <a:rPr sz="1100" spc="-180" dirty="0">
                <a:latin typeface="Tahoma"/>
                <a:cs typeface="Tahoma"/>
              </a:rPr>
              <a:t>*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86385" algn="l"/>
              </a:tabLst>
            </a:pPr>
            <a:r>
              <a:rPr sz="1100" spc="-50" dirty="0">
                <a:latin typeface="Tahoma"/>
                <a:cs typeface="Tahoma"/>
              </a:rPr>
              <a:t>Or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185" dirty="0">
                <a:latin typeface="Tahoma"/>
                <a:cs typeface="Tahoma"/>
              </a:rPr>
              <a:t>*</a:t>
            </a:r>
            <a:r>
              <a:rPr sz="1100" spc="-180" dirty="0">
                <a:latin typeface="Tahoma"/>
                <a:cs typeface="Tahoma"/>
              </a:rPr>
              <a:t>*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6385" algn="l"/>
              </a:tabLst>
            </a:pPr>
            <a:r>
              <a:rPr sz="1100" spc="-45" dirty="0">
                <a:latin typeface="Tahoma"/>
                <a:cs typeface="Tahoma"/>
              </a:rPr>
              <a:t>Luc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Fu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85" dirty="0">
                <a:latin typeface="Tahoma"/>
                <a:cs typeface="Tahoma"/>
              </a:rPr>
              <a:t> 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6385" algn="l"/>
              </a:tabLst>
            </a:pPr>
            <a:r>
              <a:rPr sz="1100" spc="-45" dirty="0">
                <a:latin typeface="Tahoma"/>
                <a:cs typeface="Tahoma"/>
              </a:rPr>
              <a:t>Luc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ex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6385" algn="l"/>
              </a:tabLst>
            </a:pPr>
            <a:r>
              <a:rPr sz="1100" spc="-65" dirty="0">
                <a:latin typeface="Tahoma"/>
                <a:cs typeface="Tahoma"/>
              </a:rPr>
              <a:t>SO</a:t>
            </a:r>
            <a:r>
              <a:rPr sz="1100" spc="-55" dirty="0">
                <a:latin typeface="Tahoma"/>
                <a:cs typeface="Tahoma"/>
              </a:rPr>
              <a:t>LR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70" dirty="0">
                <a:latin typeface="Tahoma"/>
                <a:cs typeface="Tahoma"/>
              </a:rPr>
              <a:t>.</a:t>
            </a:r>
            <a:r>
              <a:rPr sz="1100" spc="-185" dirty="0">
                <a:latin typeface="Tahoma"/>
                <a:cs typeface="Tahoma"/>
              </a:rPr>
              <a:t>*</a:t>
            </a:r>
            <a:r>
              <a:rPr sz="1100" spc="-180" dirty="0">
                <a:latin typeface="Tahoma"/>
                <a:cs typeface="Tahoma"/>
              </a:rPr>
              <a:t>*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87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266944" y="5747511"/>
            <a:ext cx="1399540" cy="2810510"/>
            <a:chOff x="5266944" y="5747511"/>
            <a:chExt cx="1399540" cy="281051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6944" y="5747511"/>
              <a:ext cx="1399031" cy="28102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6236" y="5845968"/>
              <a:ext cx="1102015" cy="25146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967191" y="8446007"/>
            <a:ext cx="2994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215" dirty="0">
                <a:latin typeface="Tahoma"/>
                <a:cs typeface="Tahoma"/>
              </a:rPr>
              <a:t>**</a:t>
            </a:r>
            <a:r>
              <a:rPr sz="900" b="1" spc="-15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Index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Management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not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yet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supported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with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AEM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Cloud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Service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90</a:t>
            </a:fld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0" y="44353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71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Indexing</a:t>
            </a:r>
            <a:endParaRPr sz="1400">
              <a:latin typeface="Tahoma"/>
              <a:cs typeface="Tahoma"/>
            </a:endParaRPr>
          </a:p>
          <a:p>
            <a:pPr marL="193040" marR="342900">
              <a:lnSpc>
                <a:spcPct val="100000"/>
              </a:lnSpc>
              <a:spcBef>
                <a:spcPts val="1165"/>
              </a:spcBef>
            </a:pPr>
            <a:r>
              <a:rPr sz="1100" spc="-80" dirty="0">
                <a:latin typeface="Tahoma"/>
                <a:cs typeface="Tahoma"/>
              </a:rPr>
              <a:t>Index </a:t>
            </a: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initiated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before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going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production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ensure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quality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gateways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pipelines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sz="1100" spc="-80" dirty="0">
                <a:latin typeface="Tahoma"/>
                <a:cs typeface="Tahoma"/>
              </a:rPr>
              <a:t>Index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changed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deployments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0"/>
              </a:spcBef>
            </a:pP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40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-G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ol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</a:t>
            </a:r>
            <a:r>
              <a:rPr sz="1100" spc="-20" dirty="0">
                <a:solidFill>
                  <a:srgbClr val="0070C0"/>
                </a:solidFill>
                <a:latin typeface="Tahoma"/>
                <a:cs typeface="Tahoma"/>
              </a:rPr>
              <a:t>bl</a:t>
            </a:r>
            <a:r>
              <a:rPr sz="1100" spc="-45" dirty="0">
                <a:solidFill>
                  <a:srgbClr val="0070C0"/>
                </a:solidFill>
                <a:latin typeface="Tahoma"/>
                <a:cs typeface="Tahoma"/>
              </a:rPr>
              <a:t>u</a:t>
            </a:r>
            <a:r>
              <a:rPr sz="1100" spc="-65" dirty="0">
                <a:solidFill>
                  <a:srgbClr val="0070C0"/>
                </a:solidFill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95" dirty="0">
                <a:solidFill>
                  <a:srgbClr val="00B050"/>
                </a:solidFill>
                <a:latin typeface="Tahoma"/>
                <a:cs typeface="Tahoma"/>
              </a:rPr>
              <a:t>g</a:t>
            </a:r>
            <a:r>
              <a:rPr sz="1100" spc="-60" dirty="0">
                <a:solidFill>
                  <a:srgbClr val="00B050"/>
                </a:solidFill>
                <a:latin typeface="Tahoma"/>
                <a:cs typeface="Tahoma"/>
              </a:rPr>
              <a:t>r</a:t>
            </a:r>
            <a:r>
              <a:rPr sz="1100" spc="-65" dirty="0">
                <a:solidFill>
                  <a:srgbClr val="00B050"/>
                </a:solidFill>
                <a:latin typeface="Tahoma"/>
                <a:cs typeface="Tahoma"/>
              </a:rPr>
              <a:t>ee</a:t>
            </a:r>
            <a:r>
              <a:rPr sz="1100" spc="-35" dirty="0">
                <a:solidFill>
                  <a:srgbClr val="00B050"/>
                </a:solidFill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93040" marR="304165">
              <a:lnSpc>
                <a:spcPct val="158200"/>
              </a:lnSpc>
              <a:spcBef>
                <a:spcPts val="25"/>
              </a:spcBef>
            </a:pPr>
            <a:r>
              <a:rPr sz="1100" spc="-45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flags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definitions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050" i="1" spc="-130" dirty="0">
                <a:latin typeface="Verdana"/>
                <a:cs typeface="Verdana"/>
              </a:rPr>
              <a:t>useIfExist</a:t>
            </a:r>
            <a:r>
              <a:rPr sz="1050" i="1" spc="-85" dirty="0">
                <a:latin typeface="Verdana"/>
                <a:cs typeface="Verdana"/>
              </a:rPr>
              <a:t> </a:t>
            </a:r>
            <a:r>
              <a:rPr sz="1100" spc="-60" dirty="0">
                <a:latin typeface="Tahoma"/>
                <a:cs typeface="Tahoma"/>
              </a:rPr>
              <a:t>flag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Status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job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</a:t>
            </a:r>
            <a:endParaRPr sz="1100">
              <a:latin typeface="Tahoma"/>
              <a:cs typeface="Tahoma"/>
            </a:endParaRPr>
          </a:p>
          <a:p>
            <a:pPr marL="193040" marR="307340">
              <a:lnSpc>
                <a:spcPts val="1300"/>
              </a:lnSpc>
              <a:spcBef>
                <a:spcPts val="850"/>
              </a:spcBef>
            </a:pPr>
            <a:r>
              <a:rPr sz="1100" spc="-50" dirty="0">
                <a:latin typeface="Tahoma"/>
                <a:cs typeface="Tahoma"/>
              </a:rPr>
              <a:t>Limitations: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currently,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supported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indexes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type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lucene.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87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4606" y="8727947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3939" y="5645403"/>
            <a:ext cx="5654040" cy="225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Prepare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definition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actual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definition,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naming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pattern: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dirty="0">
                <a:latin typeface="Courier New"/>
                <a:cs typeface="Courier New"/>
              </a:rPr>
              <a:t>&lt;indexName&gt;[-&lt;productVersion&gt;]-custom-&lt;customVersion&gt;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100" spc="-45" dirty="0">
                <a:latin typeface="Tahoma"/>
                <a:cs typeface="Tahoma"/>
              </a:rPr>
              <a:t>Place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under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050" i="1" spc="-95" dirty="0">
                <a:latin typeface="Verdana"/>
                <a:cs typeface="Verdana"/>
              </a:rPr>
              <a:t>ui.apps/src/main/content/jcr_root</a:t>
            </a:r>
            <a:endParaRPr sz="10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o: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70" dirty="0">
                <a:latin typeface="Tahoma"/>
                <a:cs typeface="Tahoma"/>
              </a:rPr>
              <a:t>com.adobe.granite:new-index-content:zip:1.0.0-SNAPSHOT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79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0" y="4435347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fi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itio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80" dirty="0">
                <a:latin typeface="Tahoma"/>
                <a:cs typeface="Tahoma"/>
              </a:rPr>
              <a:t>Index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definitions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now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marked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versioned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example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i="1" spc="-120" dirty="0">
                <a:latin typeface="Verdana"/>
                <a:cs typeface="Verdana"/>
              </a:rPr>
              <a:t>/oak:index/ntBaseLucene-custom-1</a:t>
            </a:r>
            <a:endParaRPr sz="1050">
              <a:latin typeface="Verdana"/>
              <a:cs typeface="Verdana"/>
            </a:endParaRPr>
          </a:p>
          <a:p>
            <a:pPr marL="193040">
              <a:lnSpc>
                <a:spcPct val="100000"/>
              </a:lnSpc>
              <a:spcBef>
                <a:spcPts val="770"/>
              </a:spcBef>
            </a:pPr>
            <a:r>
              <a:rPr sz="1100" spc="-5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loy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typically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delivered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i="1" spc="-160" dirty="0">
                <a:latin typeface="Verdana"/>
                <a:cs typeface="Verdana"/>
              </a:rPr>
              <a:t>ui.apps</a:t>
            </a:r>
            <a:r>
              <a:rPr sz="1100" i="1" spc="-125" dirty="0">
                <a:latin typeface="Verdana"/>
                <a:cs typeface="Verdan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Git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process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87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3414" y="8727947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Afte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yme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Application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needs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endParaRPr sz="1100">
              <a:latin typeface="Tahoma"/>
              <a:cs typeface="Tahoma"/>
            </a:endParaRPr>
          </a:p>
          <a:p>
            <a:pPr marL="193040" marR="250190">
              <a:lnSpc>
                <a:spcPts val="1300"/>
              </a:lnSpc>
              <a:spcBef>
                <a:spcPts val="850"/>
              </a:spcBef>
            </a:pPr>
            <a:r>
              <a:rPr sz="1100" spc="-35" dirty="0">
                <a:latin typeface="Tahoma"/>
                <a:cs typeface="Tahoma"/>
              </a:rPr>
              <a:t>Upon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two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jobs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started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adding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(and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merging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needed)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definitions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endParaRPr sz="1100">
              <a:latin typeface="Tahoma"/>
              <a:cs typeface="Tahoma"/>
            </a:endParaRPr>
          </a:p>
          <a:p>
            <a:pPr marL="193040" marR="423545">
              <a:lnSpc>
                <a:spcPts val="1300"/>
              </a:lnSpc>
              <a:spcBef>
                <a:spcPts val="810"/>
              </a:spcBef>
            </a:pPr>
            <a:r>
              <a:rPr sz="1100" spc="-45" dirty="0">
                <a:latin typeface="Tahoma"/>
                <a:cs typeface="Tahoma"/>
              </a:rPr>
              <a:t>Underlying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re-indexed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definitions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before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Blue-Green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switch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takes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place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0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9768" y="1168400"/>
            <a:ext cx="127284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 marR="2366010">
              <a:lnSpc>
                <a:spcPct val="101099"/>
              </a:lnSpc>
              <a:spcBef>
                <a:spcPts val="1580"/>
              </a:spcBef>
            </a:pP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Ch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nt  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Practices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4208" y="8727947"/>
            <a:ext cx="115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0899" y="5645403"/>
            <a:ext cx="6070600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Ch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 marR="304165">
              <a:lnSpc>
                <a:spcPct val="99100"/>
              </a:lnSpc>
              <a:spcBef>
                <a:spcPts val="1175"/>
              </a:spcBef>
            </a:pPr>
            <a:r>
              <a:rPr sz="1100" spc="-60" dirty="0">
                <a:latin typeface="Tahoma"/>
                <a:cs typeface="Tahoma"/>
              </a:rPr>
              <a:t>Existing </a:t>
            </a:r>
            <a:r>
              <a:rPr sz="1100" spc="-45" dirty="0">
                <a:latin typeface="Tahoma"/>
                <a:cs typeface="Tahoma"/>
              </a:rPr>
              <a:t>development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40" dirty="0">
                <a:latin typeface="Tahoma"/>
                <a:cs typeface="Tahoma"/>
              </a:rPr>
              <a:t>deployment </a:t>
            </a:r>
            <a:r>
              <a:rPr sz="1100" spc="-65" dirty="0">
                <a:latin typeface="Tahoma"/>
                <a:cs typeface="Tahoma"/>
              </a:rPr>
              <a:t>processes </a:t>
            </a:r>
            <a:r>
              <a:rPr sz="1100" spc="-60" dirty="0">
                <a:latin typeface="Tahoma"/>
                <a:cs typeface="Tahoma"/>
              </a:rPr>
              <a:t>for </a:t>
            </a:r>
            <a:r>
              <a:rPr sz="1100" spc="-30" dirty="0">
                <a:latin typeface="Tahoma"/>
                <a:cs typeface="Tahoma"/>
              </a:rPr>
              <a:t>on </a:t>
            </a:r>
            <a:r>
              <a:rPr sz="1100" spc="-55" dirty="0">
                <a:latin typeface="Tahoma"/>
                <a:cs typeface="Tahoma"/>
              </a:rPr>
              <a:t>premises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40" dirty="0">
                <a:latin typeface="Tahoma"/>
                <a:cs typeface="Tahoma"/>
              </a:rPr>
              <a:t>Adobe </a:t>
            </a:r>
            <a:r>
              <a:rPr sz="1100" spc="-45" dirty="0">
                <a:latin typeface="Tahoma"/>
                <a:cs typeface="Tahoma"/>
              </a:rPr>
              <a:t>Managed </a:t>
            </a:r>
            <a:r>
              <a:rPr sz="1100" spc="-65" dirty="0">
                <a:latin typeface="Tahoma"/>
                <a:cs typeface="Tahoma"/>
              </a:rPr>
              <a:t>Services 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deployments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change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when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Service.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example: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yme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5" dirty="0">
                <a:latin typeface="Tahoma"/>
                <a:cs typeface="Tahoma"/>
              </a:rPr>
              <a:t>D</a:t>
            </a:r>
            <a:r>
              <a:rPr sz="1100" spc="-40" dirty="0">
                <a:latin typeface="Tahoma"/>
                <a:cs typeface="Tahoma"/>
              </a:rPr>
              <a:t>)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So</a:t>
            </a:r>
            <a:r>
              <a:rPr sz="1100" spc="-55" dirty="0">
                <a:latin typeface="Tahoma"/>
                <a:cs typeface="Tahoma"/>
              </a:rPr>
              <a:t>ur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ra</a:t>
            </a: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ract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Lo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5" dirty="0">
                <a:latin typeface="Tahoma"/>
                <a:cs typeface="Tahoma"/>
              </a:rPr>
              <a:t>lo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3812" y="4435347"/>
            <a:ext cx="116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27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Preparing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move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existing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application</a:t>
            </a:r>
            <a:endParaRPr sz="1400">
              <a:latin typeface="Tahoma"/>
              <a:cs typeface="Tahoma"/>
            </a:endParaRPr>
          </a:p>
          <a:p>
            <a:pPr marL="193040" marR="327660"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Application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stored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Git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associated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program</a:t>
            </a:r>
            <a:endParaRPr sz="1100">
              <a:latin typeface="Tahoma"/>
              <a:cs typeface="Tahoma"/>
            </a:endParaRPr>
          </a:p>
          <a:p>
            <a:pPr marL="193040" marR="406400">
              <a:lnSpc>
                <a:spcPts val="1300"/>
              </a:lnSpc>
              <a:spcBef>
                <a:spcPts val="825"/>
              </a:spcBef>
            </a:pPr>
            <a:r>
              <a:rPr sz="1100" spc="-35" dirty="0">
                <a:latin typeface="Tahoma"/>
                <a:cs typeface="Tahoma"/>
              </a:rPr>
              <a:t>Application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latest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baseline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(which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might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changing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daily)</a:t>
            </a:r>
            <a:endParaRPr sz="1100">
              <a:latin typeface="Tahoma"/>
              <a:cs typeface="Tahoma"/>
            </a:endParaRPr>
          </a:p>
          <a:p>
            <a:pPr marL="478790" marR="192405" indent="-171450">
              <a:lnSpc>
                <a:spcPct val="107300"/>
              </a:lnSpc>
              <a:spcBef>
                <a:spcPts val="434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associated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environment</a:t>
            </a:r>
            <a:endParaRPr sz="1100">
              <a:latin typeface="Tahoma"/>
              <a:cs typeface="Tahoma"/>
            </a:endParaRPr>
          </a:p>
          <a:p>
            <a:pPr marL="193040" marR="367665">
              <a:lnSpc>
                <a:spcPts val="1300"/>
              </a:lnSpc>
              <a:spcBef>
                <a:spcPts val="830"/>
              </a:spcBef>
            </a:pP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quality,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security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gates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enforced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45"/>
              </a:spcBef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images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3018" y="8727947"/>
            <a:ext cx="1174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3939" y="5645403"/>
            <a:ext cx="5342255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Github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repositories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comes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provisioned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Used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Manager's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CI/CD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pipelines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r>
              <a:rPr sz="1100" spc="-55" dirty="0">
                <a:latin typeface="Tahoma"/>
                <a:cs typeface="Tahoma"/>
              </a:rPr>
              <a:t>Customers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integrate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on-premises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customer-managed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endParaRPr sz="1100">
              <a:latin typeface="Tahoma"/>
              <a:cs typeface="Tahoma"/>
            </a:endParaRPr>
          </a:p>
          <a:p>
            <a:pPr marR="28575">
              <a:lnSpc>
                <a:spcPts val="1300"/>
              </a:lnSpc>
              <a:spcBef>
                <a:spcPts val="855"/>
              </a:spcBef>
            </a:pPr>
            <a:r>
              <a:rPr sz="1100" spc="-10" dirty="0">
                <a:latin typeface="Tahoma"/>
                <a:cs typeface="Tahoma"/>
              </a:rPr>
              <a:t>All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customer-managed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git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0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30807" y="7344664"/>
            <a:ext cx="5227320" cy="1188720"/>
            <a:chOff x="1130807" y="7344664"/>
            <a:chExt cx="5227320" cy="118872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807" y="7344664"/>
              <a:ext cx="5227320" cy="11887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734219" y="7615226"/>
              <a:ext cx="688975" cy="196850"/>
            </a:xfrm>
            <a:custGeom>
              <a:avLst/>
              <a:gdLst/>
              <a:ahLst/>
              <a:cxnLst/>
              <a:rect l="l" t="t" r="r" b="b"/>
              <a:pathLst>
                <a:path w="688975" h="196850">
                  <a:moveTo>
                    <a:pt x="688348" y="0"/>
                  </a:moveTo>
                  <a:lnTo>
                    <a:pt x="0" y="0"/>
                  </a:lnTo>
                  <a:lnTo>
                    <a:pt x="0" y="196242"/>
                  </a:lnTo>
                  <a:lnTo>
                    <a:pt x="688348" y="196242"/>
                  </a:lnTo>
                  <a:lnTo>
                    <a:pt x="688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79939" y="7624571"/>
            <a:ext cx="716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i="1" spc="-270" dirty="0">
                <a:latin typeface="Verdana"/>
                <a:cs typeface="Verdana"/>
              </a:rPr>
              <a:t>IM</a:t>
            </a:r>
            <a:r>
              <a:rPr sz="1200" b="1" i="1" spc="-250" dirty="0">
                <a:latin typeface="Verdana"/>
                <a:cs typeface="Verdana"/>
              </a:rPr>
              <a:t>S</a:t>
            </a:r>
            <a:r>
              <a:rPr sz="1200" b="1" i="1" spc="-140" dirty="0">
                <a:latin typeface="Verdana"/>
                <a:cs typeface="Verdana"/>
              </a:rPr>
              <a:t> </a:t>
            </a:r>
            <a:r>
              <a:rPr sz="1200" b="1" i="1" spc="-245" dirty="0">
                <a:latin typeface="Verdana"/>
                <a:cs typeface="Verdana"/>
              </a:rPr>
              <a:t>T</a:t>
            </a:r>
            <a:r>
              <a:rPr sz="1200" b="1" i="1" spc="-229" dirty="0">
                <a:latin typeface="Verdana"/>
                <a:cs typeface="Verdana"/>
              </a:rPr>
              <a:t>e</a:t>
            </a:r>
            <a:r>
              <a:rPr sz="1200" b="1" i="1" spc="-225" dirty="0">
                <a:latin typeface="Verdana"/>
                <a:cs typeface="Verdana"/>
              </a:rPr>
              <a:t>n</a:t>
            </a:r>
            <a:r>
              <a:rPr sz="1200" b="1" i="1" spc="-195" dirty="0">
                <a:latin typeface="Verdana"/>
                <a:cs typeface="Verdana"/>
              </a:rPr>
              <a:t>a</a:t>
            </a:r>
            <a:r>
              <a:rPr sz="1200" b="1" i="1" spc="-225" dirty="0">
                <a:latin typeface="Verdana"/>
                <a:cs typeface="Verdana"/>
              </a:rPr>
              <a:t>n</a:t>
            </a:r>
            <a:r>
              <a:rPr sz="1200" b="1" i="1" spc="-195" dirty="0">
                <a:latin typeface="Verdana"/>
                <a:cs typeface="Verdana"/>
              </a:rPr>
              <a:t>t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sp>
          <p:nvSpPr>
            <p:cNvPr id="24" name="object 24"/>
            <p:cNvSpPr/>
            <p:nvPr/>
          </p:nvSpPr>
          <p:spPr>
            <a:xfrm>
              <a:off x="3581400" y="7283988"/>
              <a:ext cx="1457325" cy="331470"/>
            </a:xfrm>
            <a:custGeom>
              <a:avLst/>
              <a:gdLst/>
              <a:ahLst/>
              <a:cxnLst/>
              <a:rect l="l" t="t" r="r" b="b"/>
              <a:pathLst>
                <a:path w="1457325" h="331470">
                  <a:moveTo>
                    <a:pt x="1456839" y="0"/>
                  </a:moveTo>
                  <a:lnTo>
                    <a:pt x="0" y="0"/>
                  </a:lnTo>
                  <a:lnTo>
                    <a:pt x="0" y="331237"/>
                  </a:lnTo>
                  <a:lnTo>
                    <a:pt x="1456839" y="331237"/>
                  </a:lnTo>
                  <a:lnTo>
                    <a:pt x="1456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0956" y="4435347"/>
            <a:ext cx="1016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Runmodes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85" dirty="0">
                <a:latin typeface="Tahoma"/>
                <a:cs typeface="Tahoma"/>
              </a:rPr>
              <a:t>OSGI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modes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reference: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5" dirty="0">
                <a:latin typeface="Tahoma"/>
                <a:cs typeface="Tahoma"/>
              </a:rPr>
              <a:t>dev,</a:t>
            </a:r>
            <a:r>
              <a:rPr sz="1100" spc="-90" dirty="0">
                <a:latin typeface="Tahoma"/>
                <a:cs typeface="Tahoma"/>
              </a:rPr>
              <a:t> stage, </a:t>
            </a:r>
            <a:r>
              <a:rPr sz="1100" spc="-45" dirty="0">
                <a:latin typeface="Tahoma"/>
                <a:cs typeface="Tahoma"/>
              </a:rPr>
              <a:t>prod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environment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combination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&lt;service&gt;.&lt;environment_type&gt;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supported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particular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order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ex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aut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25" dirty="0">
                <a:latin typeface="Tahoma"/>
                <a:cs typeface="Tahoma"/>
              </a:rPr>
              <a:t>r</a:t>
            </a:r>
            <a:r>
              <a:rPr sz="1100" spc="-110" dirty="0">
                <a:latin typeface="Tahoma"/>
                <a:cs typeface="Tahoma"/>
              </a:rPr>
              <a:t>.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70" dirty="0">
                <a:latin typeface="Tahoma"/>
                <a:cs typeface="Tahoma"/>
              </a:rPr>
              <a:t>.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885"/>
              </a:spcBef>
            </a:pP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ere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getRunModes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method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longer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include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environment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type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runtime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5"/>
              </a:spcBef>
            </a:pPr>
            <a:r>
              <a:rPr sz="1100" spc="-85" dirty="0">
                <a:latin typeface="Tahoma"/>
                <a:cs typeface="Tahoma"/>
              </a:rPr>
              <a:t>OSGI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bundles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modes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limited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(author,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publish)</a:t>
            </a:r>
            <a:endParaRPr sz="1100">
              <a:latin typeface="Tahoma"/>
              <a:cs typeface="Tahoma"/>
            </a:endParaRPr>
          </a:p>
          <a:p>
            <a:pPr marL="478790" marR="129413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Per-run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mode</a:t>
            </a:r>
            <a:r>
              <a:rPr sz="1100" spc="-85" dirty="0">
                <a:latin typeface="Tahoma"/>
                <a:cs typeface="Tahoma"/>
              </a:rPr>
              <a:t> OSGI </a:t>
            </a:r>
            <a:r>
              <a:rPr sz="1100" spc="-45" dirty="0">
                <a:latin typeface="Tahoma"/>
                <a:cs typeface="Tahoma"/>
              </a:rPr>
              <a:t>bundles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installed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under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either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install/author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install/publish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5400" y="8727947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2054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acka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 marR="315468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1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packages</a:t>
            </a:r>
            <a:endParaRPr sz="1100">
              <a:latin typeface="Tahoma"/>
              <a:cs typeface="Tahoma"/>
            </a:endParaRPr>
          </a:p>
          <a:p>
            <a:pPr marL="193040" marR="3147060">
              <a:lnSpc>
                <a:spcPts val="1300"/>
              </a:lnSpc>
              <a:spcBef>
                <a:spcPts val="825"/>
              </a:spcBef>
            </a:pP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ran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ack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  </a:t>
            </a:r>
            <a:r>
              <a:rPr sz="1100" spc="-65" dirty="0">
                <a:latin typeface="Tahoma"/>
                <a:cs typeface="Tahoma"/>
              </a:rPr>
              <a:t>artifacts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conforming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Sling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Feature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Model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25" dirty="0">
                <a:latin typeface="Tahoma"/>
                <a:cs typeface="Tahoma"/>
              </a:rPr>
              <a:t>"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2fm</a:t>
            </a:r>
            <a:r>
              <a:rPr sz="1100" spc="-135" dirty="0">
                <a:latin typeface="Tahoma"/>
                <a:cs typeface="Tahoma"/>
              </a:rPr>
              <a:t>”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em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55" dirty="0">
                <a:latin typeface="Tahoma"/>
                <a:cs typeface="Tahoma"/>
              </a:rPr>
              <a:t>ed</a:t>
            </a:r>
            <a:endParaRPr sz="1100">
              <a:latin typeface="Tahoma"/>
              <a:cs typeface="Tahoma"/>
            </a:endParaRPr>
          </a:p>
          <a:p>
            <a:pPr marL="478790" marR="3137535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70" dirty="0">
                <a:latin typeface="Tahoma"/>
                <a:cs typeface="Tahoma"/>
              </a:rPr>
              <a:t>, 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95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2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3775" y="6247383"/>
              <a:ext cx="2551176" cy="18318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28" y="6346753"/>
              <a:ext cx="2257647" cy="153554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95</a:t>
            </a:fld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002" y="44353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Mu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Putting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source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control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sometimes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useful,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example: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Seeding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root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folder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structures</a:t>
            </a:r>
            <a:endParaRPr sz="1100">
              <a:latin typeface="Tahoma"/>
              <a:cs typeface="Tahoma"/>
            </a:endParaRPr>
          </a:p>
          <a:p>
            <a:pPr marL="478790" marR="839469" indent="-171450">
              <a:lnSpc>
                <a:spcPts val="1300"/>
              </a:lnSpc>
              <a:spcBef>
                <a:spcPts val="64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Initialize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modifications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editable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templates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enable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policies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advance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changes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25"/>
              </a:spcBef>
            </a:pPr>
            <a:r>
              <a:rPr sz="1100" spc="-55" dirty="0">
                <a:latin typeface="Tahoma"/>
                <a:cs typeface="Tahoma"/>
              </a:rPr>
              <a:t>Two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ways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describe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mutable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2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95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2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4208" y="8727947"/>
            <a:ext cx="115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3939" y="5645403"/>
            <a:ext cx="5294630" cy="162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40" dirty="0">
                <a:latin typeface="Tahoma"/>
                <a:cs typeface="Tahoma"/>
              </a:rPr>
              <a:t>Maintenance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Task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persisted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source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control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r>
              <a:rPr sz="1050" spc="-5" dirty="0">
                <a:latin typeface="Tahoma"/>
                <a:cs typeface="Tahoma"/>
              </a:rPr>
              <a:t>Tools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170" dirty="0">
                <a:latin typeface="Tahoma"/>
                <a:cs typeface="Tahoma"/>
              </a:rPr>
              <a:t>&gt;</a:t>
            </a:r>
            <a:r>
              <a:rPr sz="1050" spc="-2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Operations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dirty="0">
                <a:latin typeface="Tahoma"/>
                <a:cs typeface="Tahoma"/>
              </a:rPr>
              <a:t>console</a:t>
            </a:r>
            <a:r>
              <a:rPr sz="1050" spc="-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longer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available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r>
              <a:rPr sz="1100" spc="-65" dirty="0">
                <a:latin typeface="Tahoma"/>
                <a:cs typeface="Tahoma"/>
              </a:rPr>
              <a:t>Ensures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intentionally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persisted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rather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than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reactively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perhaps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forgotten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45" dirty="0">
                <a:latin typeface="Tahoma"/>
                <a:cs typeface="Tahoma"/>
              </a:rPr>
              <a:t>F</a:t>
            </a:r>
            <a:r>
              <a:rPr sz="1100" spc="-4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2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87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2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264" y="7344664"/>
              <a:ext cx="3419855" cy="13167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563" y="7443109"/>
              <a:ext cx="3124198" cy="10223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5975" y="7231888"/>
              <a:ext cx="3925824" cy="100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3630" y="7330873"/>
              <a:ext cx="3630181" cy="7090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96</a:t>
            </a:fld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002" y="44353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4886960" cy="2523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maintenance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tasks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stored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i="1" spc="-95" dirty="0">
                <a:latin typeface="Verdana"/>
                <a:cs typeface="Verdana"/>
              </a:rPr>
              <a:t>/apps</a:t>
            </a:r>
            <a:endParaRPr sz="1050">
              <a:latin typeface="Verdana"/>
              <a:cs typeface="Verdana"/>
            </a:endParaRPr>
          </a:p>
          <a:p>
            <a:pPr marL="28575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ow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5" dirty="0">
                <a:latin typeface="Tahoma"/>
                <a:cs typeface="Tahoma"/>
              </a:rPr>
              <a:t>Ar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050" i="1" spc="-65" dirty="0">
                <a:latin typeface="Verdana"/>
                <a:cs typeface="Verdana"/>
              </a:rPr>
              <a:t>/ap</a:t>
            </a:r>
            <a:r>
              <a:rPr sz="1050" i="1" spc="-100" dirty="0">
                <a:latin typeface="Verdana"/>
                <a:cs typeface="Verdana"/>
              </a:rPr>
              <a:t>p</a:t>
            </a:r>
            <a:r>
              <a:rPr sz="1050" i="1" spc="-170" dirty="0">
                <a:latin typeface="Verdana"/>
                <a:cs typeface="Verdana"/>
              </a:rPr>
              <a:t>s</a:t>
            </a:r>
            <a:endParaRPr sz="1050">
              <a:latin typeface="Verdana"/>
              <a:cs typeface="Verdan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H</a:t>
            </a:r>
            <a:r>
              <a:rPr sz="1100" spc="-4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285750">
              <a:lnSpc>
                <a:spcPct val="100000"/>
              </a:lnSpc>
              <a:spcBef>
                <a:spcPts val="575"/>
              </a:spcBef>
            </a:pPr>
            <a:r>
              <a:rPr sz="1100" dirty="0">
                <a:solidFill>
                  <a:srgbClr val="262626"/>
                </a:solidFill>
                <a:latin typeface="Segoe UI Symbol"/>
                <a:cs typeface="Segoe UI Symbol"/>
              </a:rPr>
              <a:t>-  </a:t>
            </a:r>
            <a:r>
              <a:rPr sz="1100" spc="15" dirty="0">
                <a:solidFill>
                  <a:srgbClr val="262626"/>
                </a:solidFill>
                <a:latin typeface="Segoe UI Symbol"/>
                <a:cs typeface="Segoe UI Symbol"/>
              </a:rPr>
              <a:t> </a:t>
            </a:r>
            <a:r>
              <a:rPr sz="1100" spc="-125" dirty="0">
                <a:latin typeface="Tahoma"/>
                <a:cs typeface="Tahoma"/>
              </a:rPr>
              <a:t>If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task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complete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defined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time,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continues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next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window</a:t>
            </a:r>
            <a:endParaRPr sz="11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3018" y="8727947"/>
            <a:ext cx="1174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55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193040" marR="3964940" indent="114300">
              <a:lnSpc>
                <a:spcPts val="2090"/>
              </a:lnSpc>
              <a:spcBef>
                <a:spcPts val="2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n  </a:t>
            </a:r>
            <a:r>
              <a:rPr sz="1100" spc="-75" dirty="0">
                <a:latin typeface="Tahoma"/>
                <a:cs typeface="Tahoma"/>
              </a:rPr>
              <a:t>Ta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Ve</a:t>
            </a:r>
            <a:r>
              <a:rPr sz="1100" spc="-7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ur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Au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og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885"/>
              </a:spcBef>
            </a:pP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Wo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55" dirty="0">
                <a:latin typeface="Tahoma"/>
                <a:cs typeface="Tahoma"/>
              </a:rPr>
              <a:t>ur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5" dirty="0">
                <a:latin typeface="Tahoma"/>
                <a:cs typeface="Tahoma"/>
              </a:rPr>
              <a:t>j</a:t>
            </a:r>
            <a:r>
              <a:rPr sz="1100" spc="-60" dirty="0">
                <a:latin typeface="Tahoma"/>
                <a:cs typeface="Tahoma"/>
              </a:rPr>
              <a:t>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99" y="7101258"/>
              <a:ext cx="1052996" cy="12574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7791" y="7427707"/>
              <a:ext cx="336929" cy="33692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6589" y="4435347"/>
            <a:ext cx="1104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828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o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969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owns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maintenance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window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of: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4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75"/>
              </a:spcBef>
            </a:pPr>
            <a:r>
              <a:rPr sz="1100" spc="-65" dirty="0">
                <a:latin typeface="Tahoma"/>
                <a:cs typeface="Tahoma"/>
              </a:rPr>
              <a:t>Shared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Cus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urat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4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65" dirty="0">
                <a:latin typeface="Tahoma"/>
                <a:cs typeface="Tahoma"/>
              </a:rPr>
              <a:t>com.day.cq.wcm.core.impl.VersionPurgeTask</a:t>
            </a:r>
            <a:endParaRPr sz="1100">
              <a:latin typeface="Tahoma"/>
              <a:cs typeface="Tahoma"/>
            </a:endParaRPr>
          </a:p>
          <a:p>
            <a:pPr marL="822960" lvl="2" indent="-172720">
              <a:lnSpc>
                <a:spcPct val="100000"/>
              </a:lnSpc>
              <a:spcBef>
                <a:spcPts val="480"/>
              </a:spcBef>
              <a:buSzPct val="54545"/>
              <a:buFont typeface="Segoe UI Symbol"/>
              <a:buChar char="◆"/>
              <a:tabLst>
                <a:tab pos="823594" algn="l"/>
              </a:tabLst>
            </a:pPr>
            <a:r>
              <a:rPr sz="1100" spc="-55" dirty="0">
                <a:latin typeface="Tahoma"/>
                <a:cs typeface="Tahoma"/>
              </a:rPr>
              <a:t>Purge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path,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number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versions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age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3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75" dirty="0">
                <a:latin typeface="Tahoma"/>
                <a:cs typeface="Tahoma"/>
              </a:rPr>
              <a:t>com.adobe.cq.audit.purge.Pages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(factory)</a:t>
            </a:r>
            <a:endParaRPr sz="1100">
              <a:latin typeface="Tahoma"/>
              <a:cs typeface="Tahoma"/>
            </a:endParaRPr>
          </a:p>
          <a:p>
            <a:pPr marL="822960" lvl="2" indent="-172720">
              <a:lnSpc>
                <a:spcPct val="100000"/>
              </a:lnSpc>
              <a:spcBef>
                <a:spcPts val="480"/>
              </a:spcBef>
              <a:buSzPct val="54545"/>
              <a:buFont typeface="Segoe UI Symbol"/>
              <a:buChar char="◆"/>
              <a:tabLst>
                <a:tab pos="823594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owns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right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override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these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mitigate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degradation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8687080"/>
            <a:ext cx="6096000" cy="203200"/>
            <a:chOff x="838199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199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8725437"/>
              <a:ext cx="93703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2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3812" y="8727947"/>
            <a:ext cx="116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79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80" dirty="0">
                <a:latin typeface="Tahoma"/>
                <a:cs typeface="Tahoma"/>
              </a:rPr>
              <a:t>j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ow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ov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ow</a:t>
            </a:r>
            <a:endParaRPr sz="1100">
              <a:latin typeface="Tahoma"/>
              <a:cs typeface="Tahoma"/>
            </a:endParaRPr>
          </a:p>
          <a:p>
            <a:pPr marL="193040" marR="3937000" indent="114300">
              <a:lnSpc>
                <a:spcPts val="2090"/>
              </a:lnSpc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55" dirty="0">
                <a:latin typeface="Tahoma"/>
                <a:cs typeface="Tahoma"/>
              </a:rPr>
              <a:t>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15" dirty="0">
                <a:latin typeface="Tahoma"/>
                <a:cs typeface="Tahoma"/>
              </a:rPr>
              <a:t>Mo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urat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com.adobe.granite.taskmanagement.impl.purge.TaskPurgeMaintenanceTask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com.adobe.granite.workflow.purge.Scheduler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(factory)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35" dirty="0">
                <a:latin typeface="Tahoma"/>
                <a:cs typeface="Tahoma"/>
              </a:rPr>
              <a:t>0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com.adobe.cq.projects.purge.Scheduler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(factory)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35" dirty="0">
                <a:latin typeface="Tahoma"/>
                <a:cs typeface="Tahoma"/>
              </a:rPr>
              <a:t>0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5"/>
              </a:spcBef>
            </a:pP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stored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/apps/*/config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folders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7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12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199" y="4394480"/>
            <a:ext cx="6096000" cy="203200"/>
            <a:chOff x="838199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199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5999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48" y="4432837"/>
              <a:ext cx="93703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2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414" y="4435347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066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202565" marR="1064895">
              <a:lnSpc>
                <a:spcPct val="114500"/>
              </a:lnSpc>
              <a:spcBef>
                <a:spcPts val="969"/>
              </a:spcBef>
            </a:pP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enables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organizations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self-manage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Key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Features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5" dirty="0">
                <a:latin typeface="Tahoma"/>
                <a:cs typeface="Tahoma"/>
              </a:rPr>
              <a:t>l</a:t>
            </a:r>
            <a:r>
              <a:rPr sz="1000" spc="-80" dirty="0">
                <a:latin typeface="Tahoma"/>
                <a:cs typeface="Tahoma"/>
              </a:rPr>
              <a:t>f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5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spc="-60" dirty="0">
                <a:latin typeface="Tahoma"/>
                <a:cs typeface="Tahoma"/>
              </a:rPr>
              <a:t>ac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120" dirty="0">
                <a:latin typeface="Tahoma"/>
                <a:cs typeface="Tahoma"/>
              </a:rPr>
              <a:t>C</a:t>
            </a:r>
            <a:r>
              <a:rPr sz="1000" spc="-80" dirty="0">
                <a:latin typeface="Tahoma"/>
                <a:cs typeface="Tahoma"/>
              </a:rPr>
              <a:t>I</a:t>
            </a:r>
            <a:r>
              <a:rPr sz="1000" spc="-45" dirty="0">
                <a:latin typeface="Tahoma"/>
                <a:cs typeface="Tahoma"/>
              </a:rPr>
              <a:t>/CD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35" dirty="0">
                <a:latin typeface="Tahoma"/>
                <a:cs typeface="Tahoma"/>
              </a:rPr>
              <a:t>F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x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y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nt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45" dirty="0">
                <a:latin typeface="Tahoma"/>
                <a:cs typeface="Tahoma"/>
              </a:rPr>
              <a:t>Autoscaling</a:t>
            </a:r>
            <a:endParaRPr sz="1000">
              <a:latin typeface="Tahoma"/>
              <a:cs typeface="Tahoma"/>
            </a:endParaRPr>
          </a:p>
          <a:p>
            <a:pPr marL="202565" marR="427355">
              <a:lnSpc>
                <a:spcPct val="112700"/>
              </a:lnSpc>
              <a:spcBef>
                <a:spcPts val="140"/>
              </a:spcBef>
            </a:pPr>
            <a:r>
              <a:rPr sz="1100" spc="-45" dirty="0">
                <a:latin typeface="Tahoma"/>
                <a:cs typeface="Tahoma"/>
              </a:rPr>
              <a:t>Continuous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Integration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Pipeline: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Promote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eliminate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manual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processes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remotely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Quality,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Performance,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Security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gates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protect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499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199" y="5461000"/>
            <a:ext cx="6094730" cy="3429000"/>
            <a:chOff x="838199" y="5461000"/>
            <a:chExt cx="6094730" cy="3429000"/>
          </a:xfrm>
        </p:grpSpPr>
        <p:sp>
          <p:nvSpPr>
            <p:cNvPr id="13" name="object 13"/>
            <p:cNvSpPr/>
            <p:nvPr/>
          </p:nvSpPr>
          <p:spPr>
            <a:xfrm>
              <a:off x="838199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6094412" y="0"/>
                  </a:moveTo>
                  <a:lnTo>
                    <a:pt x="0" y="0"/>
                  </a:lnTo>
                  <a:lnTo>
                    <a:pt x="0" y="3428999"/>
                  </a:lnTo>
                  <a:lnTo>
                    <a:pt x="6094412" y="3428999"/>
                  </a:lnTo>
                  <a:lnTo>
                    <a:pt x="6094412" y="0"/>
                  </a:lnTo>
                  <a:close/>
                </a:path>
              </a:pathLst>
            </a:custGeom>
            <a:solidFill>
              <a:srgbClr val="FA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6323" y="6873478"/>
              <a:ext cx="309245" cy="277495"/>
            </a:xfrm>
            <a:custGeom>
              <a:avLst/>
              <a:gdLst/>
              <a:ahLst/>
              <a:cxnLst/>
              <a:rect l="l" t="t" r="r" b="b"/>
              <a:pathLst>
                <a:path w="309244" h="277495">
                  <a:moveTo>
                    <a:pt x="190816" y="0"/>
                  </a:moveTo>
                  <a:lnTo>
                    <a:pt x="116443" y="5"/>
                  </a:lnTo>
                  <a:lnTo>
                    <a:pt x="652" y="266515"/>
                  </a:lnTo>
                  <a:lnTo>
                    <a:pt x="0" y="273795"/>
                  </a:lnTo>
                  <a:lnTo>
                    <a:pt x="3446" y="277286"/>
                  </a:lnTo>
                  <a:lnTo>
                    <a:pt x="177648" y="277312"/>
                  </a:lnTo>
                  <a:lnTo>
                    <a:pt x="179887" y="277086"/>
                  </a:lnTo>
                  <a:lnTo>
                    <a:pt x="163808" y="217521"/>
                  </a:lnTo>
                  <a:lnTo>
                    <a:pt x="111154" y="215792"/>
                  </a:lnTo>
                  <a:lnTo>
                    <a:pt x="108405" y="214739"/>
                  </a:lnTo>
                  <a:lnTo>
                    <a:pt x="107543" y="212623"/>
                  </a:lnTo>
                  <a:lnTo>
                    <a:pt x="151083" y="108706"/>
                  </a:lnTo>
                  <a:lnTo>
                    <a:pt x="151847" y="107967"/>
                  </a:lnTo>
                  <a:lnTo>
                    <a:pt x="154410" y="107228"/>
                  </a:lnTo>
                  <a:lnTo>
                    <a:pt x="156074" y="108151"/>
                  </a:lnTo>
                  <a:lnTo>
                    <a:pt x="156526" y="109743"/>
                  </a:lnTo>
                  <a:lnTo>
                    <a:pt x="226877" y="274139"/>
                  </a:lnTo>
                  <a:lnTo>
                    <a:pt x="231961" y="277414"/>
                  </a:lnTo>
                  <a:lnTo>
                    <a:pt x="300305" y="277312"/>
                  </a:lnTo>
                  <a:lnTo>
                    <a:pt x="302350" y="277091"/>
                  </a:lnTo>
                  <a:lnTo>
                    <a:pt x="307223" y="274996"/>
                  </a:lnTo>
                  <a:lnTo>
                    <a:pt x="309041" y="270442"/>
                  </a:lnTo>
                  <a:lnTo>
                    <a:pt x="196264" y="3619"/>
                  </a:lnTo>
                  <a:lnTo>
                    <a:pt x="190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131570" marR="1052195">
              <a:lnSpc>
                <a:spcPct val="73300"/>
              </a:lnSpc>
              <a:spcBef>
                <a:spcPts val="1280"/>
              </a:spcBef>
            </a:pP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ng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nc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99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825499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200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14294</Words>
  <Application>Microsoft Office PowerPoint</Application>
  <PresentationFormat>Custom</PresentationFormat>
  <Paragraphs>2928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9" baseType="lpstr">
      <vt:lpstr>Arial MT</vt:lpstr>
      <vt:lpstr>Calibri</vt:lpstr>
      <vt:lpstr>Courier New</vt:lpstr>
      <vt:lpstr>Segoe UI Symbol</vt:lpstr>
      <vt:lpstr>Tahoma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Prith Raj</cp:lastModifiedBy>
  <cp:revision>1</cp:revision>
  <dcterms:created xsi:type="dcterms:W3CDTF">2022-04-12T20:37:27Z</dcterms:created>
  <dcterms:modified xsi:type="dcterms:W3CDTF">2022-04-12T20:39:30Z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2022-04-12T00:00:00Z</vt:filetime>
  </property>
</Properties>
</file>